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310" r:id="rId2"/>
    <p:sldId id="263" r:id="rId3"/>
    <p:sldId id="290" r:id="rId4"/>
    <p:sldId id="308" r:id="rId5"/>
    <p:sldId id="311" r:id="rId6"/>
    <p:sldId id="270" r:id="rId7"/>
    <p:sldId id="312" r:id="rId8"/>
    <p:sldId id="258" r:id="rId9"/>
    <p:sldId id="259" r:id="rId10"/>
    <p:sldId id="279" r:id="rId11"/>
    <p:sldId id="313" r:id="rId12"/>
    <p:sldId id="261" r:id="rId13"/>
    <p:sldId id="296" r:id="rId14"/>
    <p:sldId id="297" r:id="rId15"/>
    <p:sldId id="298" r:id="rId16"/>
    <p:sldId id="299" r:id="rId17"/>
    <p:sldId id="314" r:id="rId18"/>
    <p:sldId id="309" r:id="rId19"/>
    <p:sldId id="277" r:id="rId20"/>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A49C"/>
    <a:srgbClr val="10AC00"/>
    <a:srgbClr val="13CC00"/>
    <a:srgbClr val="00863D"/>
    <a:srgbClr val="009A46"/>
    <a:srgbClr val="FF5B5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1260"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image1.png>
</file>

<file path=ppt/media/image10.jpg>
</file>

<file path=ppt/media/image11.png>
</file>

<file path=ppt/media/image12.png>
</file>

<file path=ppt/media/image13.jpg>
</file>

<file path=ppt/media/image14.png>
</file>

<file path=ppt/media/image15.jpg>
</file>

<file path=ppt/media/image16.png>
</file>

<file path=ppt/media/image17.jpg>
</file>

<file path=ppt/media/image18.png>
</file>

<file path=ppt/media/image2.png>
</file>

<file path=ppt/media/image3.png>
</file>

<file path=ppt/media/image4.jpg>
</file>

<file path=ppt/media/image5.jpg>
</file>

<file path=ppt/media/image6.jpg>
</file>

<file path=ppt/media/image7.jpg>
</file>

<file path=ppt/media/image8.jp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766449-FF11-4D76-B291-1460A2510BEC}" type="datetimeFigureOut">
              <a:rPr lang="en-PK" smtClean="0"/>
              <a:t>11/11/2023</a:t>
            </a:fld>
            <a:endParaRPr lang="en-P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84DB68-C0E6-4EA3-BC18-9F47AA8DEB7C}" type="slidenum">
              <a:rPr lang="en-PK" smtClean="0"/>
              <a:t>‹#›</a:t>
            </a:fld>
            <a:endParaRPr lang="en-PK"/>
          </a:p>
        </p:txBody>
      </p:sp>
    </p:spTree>
    <p:extLst>
      <p:ext uri="{BB962C8B-B14F-4D97-AF65-F5344CB8AC3E}">
        <p14:creationId xmlns:p14="http://schemas.microsoft.com/office/powerpoint/2010/main" val="1560320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t-LT" dirty="0"/>
              <a:t>https://unsplash.com/photos/p0j-mE6mGo4</a:t>
            </a:r>
          </a:p>
          <a:p>
            <a:endParaRPr lang="lt-LT" dirty="0"/>
          </a:p>
        </p:txBody>
      </p:sp>
      <p:sp>
        <p:nvSpPr>
          <p:cNvPr id="4" name="Slide Number Placeholder 3"/>
          <p:cNvSpPr>
            <a:spLocks noGrp="1"/>
          </p:cNvSpPr>
          <p:nvPr>
            <p:ph type="sldNum" sz="quarter" idx="5"/>
          </p:nvPr>
        </p:nvSpPr>
        <p:spPr/>
        <p:txBody>
          <a:bodyPr/>
          <a:lstStyle/>
          <a:p>
            <a:fld id="{B4C3DE1B-5182-492C-B25A-2C12FA808BE0}" type="slidenum">
              <a:rPr lang="lt-LT" smtClean="0"/>
              <a:t>2</a:t>
            </a:fld>
            <a:endParaRPr lang="lt-LT"/>
          </a:p>
        </p:txBody>
      </p:sp>
    </p:spTree>
    <p:extLst>
      <p:ext uri="{BB962C8B-B14F-4D97-AF65-F5344CB8AC3E}">
        <p14:creationId xmlns:p14="http://schemas.microsoft.com/office/powerpoint/2010/main" val="926478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C3DE1B-5182-492C-B25A-2C12FA808BE0}" type="slidenum">
              <a:rPr lang="lt-LT" smtClean="0"/>
              <a:t>3</a:t>
            </a:fld>
            <a:endParaRPr lang="lt-LT"/>
          </a:p>
        </p:txBody>
      </p:sp>
    </p:spTree>
    <p:extLst>
      <p:ext uri="{BB962C8B-B14F-4D97-AF65-F5344CB8AC3E}">
        <p14:creationId xmlns:p14="http://schemas.microsoft.com/office/powerpoint/2010/main" val="3539233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C3DE1B-5182-492C-B25A-2C12FA808BE0}" type="slidenum">
              <a:rPr lang="lt-LT" smtClean="0"/>
              <a:t>4</a:t>
            </a:fld>
            <a:endParaRPr lang="lt-LT"/>
          </a:p>
        </p:txBody>
      </p:sp>
    </p:spTree>
    <p:extLst>
      <p:ext uri="{BB962C8B-B14F-4D97-AF65-F5344CB8AC3E}">
        <p14:creationId xmlns:p14="http://schemas.microsoft.com/office/powerpoint/2010/main" val="642417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B2C1C-96E5-4A46-B250-F876219BA17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K"/>
          </a:p>
        </p:txBody>
      </p:sp>
      <p:sp>
        <p:nvSpPr>
          <p:cNvPr id="3" name="Subtitle 2">
            <a:extLst>
              <a:ext uri="{FF2B5EF4-FFF2-40B4-BE49-F238E27FC236}">
                <a16:creationId xmlns:a16="http://schemas.microsoft.com/office/drawing/2014/main" id="{A0028162-3BD8-4FC1-8526-A71F221BB9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K"/>
          </a:p>
        </p:txBody>
      </p:sp>
      <p:sp>
        <p:nvSpPr>
          <p:cNvPr id="4" name="Date Placeholder 3">
            <a:extLst>
              <a:ext uri="{FF2B5EF4-FFF2-40B4-BE49-F238E27FC236}">
                <a16:creationId xmlns:a16="http://schemas.microsoft.com/office/drawing/2014/main" id="{79F5F684-479C-41C1-B171-8BFFD2281E3F}"/>
              </a:ext>
            </a:extLst>
          </p:cNvPr>
          <p:cNvSpPr>
            <a:spLocks noGrp="1"/>
          </p:cNvSpPr>
          <p:nvPr>
            <p:ph type="dt" sz="half" idx="10"/>
          </p:nvPr>
        </p:nvSpPr>
        <p:spPr/>
        <p:txBody>
          <a:bodyPr/>
          <a:lstStyle/>
          <a:p>
            <a:fld id="{D4CE6310-08B5-4302-B728-51383CFC0744}" type="datetimeFigureOut">
              <a:rPr lang="en-PK" smtClean="0"/>
              <a:t>11/11/2023</a:t>
            </a:fld>
            <a:endParaRPr lang="en-PK"/>
          </a:p>
        </p:txBody>
      </p:sp>
      <p:sp>
        <p:nvSpPr>
          <p:cNvPr id="5" name="Footer Placeholder 4">
            <a:extLst>
              <a:ext uri="{FF2B5EF4-FFF2-40B4-BE49-F238E27FC236}">
                <a16:creationId xmlns:a16="http://schemas.microsoft.com/office/drawing/2014/main" id="{B2EF663C-06BA-4773-A752-249DBA17292C}"/>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842432F5-9789-47D9-B7DF-B98352B6E59D}"/>
              </a:ext>
            </a:extLst>
          </p:cNvPr>
          <p:cNvSpPr>
            <a:spLocks noGrp="1"/>
          </p:cNvSpPr>
          <p:nvPr>
            <p:ph type="sldNum" sz="quarter" idx="12"/>
          </p:nvPr>
        </p:nvSpPr>
        <p:spPr/>
        <p:txBody>
          <a:bodyPr/>
          <a:lstStyle/>
          <a:p>
            <a:fld id="{DDD0497A-D1AA-440E-A0A0-B6064294C7C2}" type="slidenum">
              <a:rPr lang="en-PK" smtClean="0"/>
              <a:t>‹#›</a:t>
            </a:fld>
            <a:endParaRPr lang="en-PK"/>
          </a:p>
        </p:txBody>
      </p:sp>
    </p:spTree>
    <p:extLst>
      <p:ext uri="{BB962C8B-B14F-4D97-AF65-F5344CB8AC3E}">
        <p14:creationId xmlns:p14="http://schemas.microsoft.com/office/powerpoint/2010/main" val="28781131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1C97-19F5-4855-ABE4-8D605D35AC17}"/>
              </a:ext>
            </a:extLst>
          </p:cNvPr>
          <p:cNvSpPr>
            <a:spLocks noGrp="1"/>
          </p:cNvSpPr>
          <p:nvPr>
            <p:ph type="title"/>
          </p:nvPr>
        </p:nvSpPr>
        <p:spPr/>
        <p:txBody>
          <a:bodyPr/>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42C60D6D-DBFB-4EAF-80E9-2E56F52DADB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98C569A8-C92E-4A95-8B37-55C7B325B673}"/>
              </a:ext>
            </a:extLst>
          </p:cNvPr>
          <p:cNvSpPr>
            <a:spLocks noGrp="1"/>
          </p:cNvSpPr>
          <p:nvPr>
            <p:ph type="dt" sz="half" idx="10"/>
          </p:nvPr>
        </p:nvSpPr>
        <p:spPr/>
        <p:txBody>
          <a:bodyPr/>
          <a:lstStyle/>
          <a:p>
            <a:fld id="{D4CE6310-08B5-4302-B728-51383CFC0744}" type="datetimeFigureOut">
              <a:rPr lang="en-PK" smtClean="0"/>
              <a:t>11/11/2023</a:t>
            </a:fld>
            <a:endParaRPr lang="en-PK"/>
          </a:p>
        </p:txBody>
      </p:sp>
      <p:sp>
        <p:nvSpPr>
          <p:cNvPr id="5" name="Footer Placeholder 4">
            <a:extLst>
              <a:ext uri="{FF2B5EF4-FFF2-40B4-BE49-F238E27FC236}">
                <a16:creationId xmlns:a16="http://schemas.microsoft.com/office/drawing/2014/main" id="{C542622E-A74F-40F1-B115-47CD75951769}"/>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A5BAD469-9B77-4344-B0C8-DBEE4EDEA599}"/>
              </a:ext>
            </a:extLst>
          </p:cNvPr>
          <p:cNvSpPr>
            <a:spLocks noGrp="1"/>
          </p:cNvSpPr>
          <p:nvPr>
            <p:ph type="sldNum" sz="quarter" idx="12"/>
          </p:nvPr>
        </p:nvSpPr>
        <p:spPr/>
        <p:txBody>
          <a:bodyPr/>
          <a:lstStyle/>
          <a:p>
            <a:fld id="{DDD0497A-D1AA-440E-A0A0-B6064294C7C2}" type="slidenum">
              <a:rPr lang="en-PK" smtClean="0"/>
              <a:t>‹#›</a:t>
            </a:fld>
            <a:endParaRPr lang="en-PK"/>
          </a:p>
        </p:txBody>
      </p:sp>
    </p:spTree>
    <p:extLst>
      <p:ext uri="{BB962C8B-B14F-4D97-AF65-F5344CB8AC3E}">
        <p14:creationId xmlns:p14="http://schemas.microsoft.com/office/powerpoint/2010/main" val="2683813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282CC5D-7B46-4822-AEC8-6C9FFB3FF70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61C7B3DB-D1A8-4982-91DD-A0961E7529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300A41F8-4AB2-4F88-BFE6-791BEA97B104}"/>
              </a:ext>
            </a:extLst>
          </p:cNvPr>
          <p:cNvSpPr>
            <a:spLocks noGrp="1"/>
          </p:cNvSpPr>
          <p:nvPr>
            <p:ph type="dt" sz="half" idx="10"/>
          </p:nvPr>
        </p:nvSpPr>
        <p:spPr/>
        <p:txBody>
          <a:bodyPr/>
          <a:lstStyle/>
          <a:p>
            <a:fld id="{D4CE6310-08B5-4302-B728-51383CFC0744}" type="datetimeFigureOut">
              <a:rPr lang="en-PK" smtClean="0"/>
              <a:t>11/11/2023</a:t>
            </a:fld>
            <a:endParaRPr lang="en-PK"/>
          </a:p>
        </p:txBody>
      </p:sp>
      <p:sp>
        <p:nvSpPr>
          <p:cNvPr id="5" name="Footer Placeholder 4">
            <a:extLst>
              <a:ext uri="{FF2B5EF4-FFF2-40B4-BE49-F238E27FC236}">
                <a16:creationId xmlns:a16="http://schemas.microsoft.com/office/drawing/2014/main" id="{39A90D65-060F-4A4C-8F11-F7801BD68016}"/>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A4217BCC-2204-465F-BC2B-077B3646CE9B}"/>
              </a:ext>
            </a:extLst>
          </p:cNvPr>
          <p:cNvSpPr>
            <a:spLocks noGrp="1"/>
          </p:cNvSpPr>
          <p:nvPr>
            <p:ph type="sldNum" sz="quarter" idx="12"/>
          </p:nvPr>
        </p:nvSpPr>
        <p:spPr/>
        <p:txBody>
          <a:bodyPr/>
          <a:lstStyle/>
          <a:p>
            <a:fld id="{DDD0497A-D1AA-440E-A0A0-B6064294C7C2}" type="slidenum">
              <a:rPr lang="en-PK" smtClean="0"/>
              <a:t>‹#›</a:t>
            </a:fld>
            <a:endParaRPr lang="en-PK"/>
          </a:p>
        </p:txBody>
      </p:sp>
    </p:spTree>
    <p:extLst>
      <p:ext uri="{BB962C8B-B14F-4D97-AF65-F5344CB8AC3E}">
        <p14:creationId xmlns:p14="http://schemas.microsoft.com/office/powerpoint/2010/main" val="3997525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D3CFC-D64D-4B42-B749-BFCC781CE298}"/>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8973E12B-2F13-4743-9386-B3A1789A09D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5EE4E223-3741-47EF-8C2A-BCBA7A2BCC09}"/>
              </a:ext>
            </a:extLst>
          </p:cNvPr>
          <p:cNvSpPr>
            <a:spLocks noGrp="1"/>
          </p:cNvSpPr>
          <p:nvPr>
            <p:ph type="dt" sz="half" idx="10"/>
          </p:nvPr>
        </p:nvSpPr>
        <p:spPr/>
        <p:txBody>
          <a:bodyPr/>
          <a:lstStyle/>
          <a:p>
            <a:fld id="{D4CE6310-08B5-4302-B728-51383CFC0744}" type="datetimeFigureOut">
              <a:rPr lang="en-PK" smtClean="0"/>
              <a:t>11/11/2023</a:t>
            </a:fld>
            <a:endParaRPr lang="en-PK"/>
          </a:p>
        </p:txBody>
      </p:sp>
      <p:sp>
        <p:nvSpPr>
          <p:cNvPr id="5" name="Footer Placeholder 4">
            <a:extLst>
              <a:ext uri="{FF2B5EF4-FFF2-40B4-BE49-F238E27FC236}">
                <a16:creationId xmlns:a16="http://schemas.microsoft.com/office/drawing/2014/main" id="{E2CE221C-0AEE-42E1-8253-074AA8CA8C92}"/>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B4AC8BB8-3B07-4B91-9181-FA674887AC37}"/>
              </a:ext>
            </a:extLst>
          </p:cNvPr>
          <p:cNvSpPr>
            <a:spLocks noGrp="1"/>
          </p:cNvSpPr>
          <p:nvPr>
            <p:ph type="sldNum" sz="quarter" idx="12"/>
          </p:nvPr>
        </p:nvSpPr>
        <p:spPr/>
        <p:txBody>
          <a:bodyPr/>
          <a:lstStyle/>
          <a:p>
            <a:fld id="{DDD0497A-D1AA-440E-A0A0-B6064294C7C2}" type="slidenum">
              <a:rPr lang="en-PK" smtClean="0"/>
              <a:t>‹#›</a:t>
            </a:fld>
            <a:endParaRPr lang="en-PK"/>
          </a:p>
        </p:txBody>
      </p:sp>
    </p:spTree>
    <p:extLst>
      <p:ext uri="{BB962C8B-B14F-4D97-AF65-F5344CB8AC3E}">
        <p14:creationId xmlns:p14="http://schemas.microsoft.com/office/powerpoint/2010/main" val="1097270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C10A3-7584-4C6C-BC5E-DFC6154E31D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K"/>
          </a:p>
        </p:txBody>
      </p:sp>
      <p:sp>
        <p:nvSpPr>
          <p:cNvPr id="3" name="Text Placeholder 2">
            <a:extLst>
              <a:ext uri="{FF2B5EF4-FFF2-40B4-BE49-F238E27FC236}">
                <a16:creationId xmlns:a16="http://schemas.microsoft.com/office/drawing/2014/main" id="{45A712A6-B580-4707-A1CD-B0CE0D64D2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34417B-8F2B-4981-BEC3-8BA4245F61C5}"/>
              </a:ext>
            </a:extLst>
          </p:cNvPr>
          <p:cNvSpPr>
            <a:spLocks noGrp="1"/>
          </p:cNvSpPr>
          <p:nvPr>
            <p:ph type="dt" sz="half" idx="10"/>
          </p:nvPr>
        </p:nvSpPr>
        <p:spPr/>
        <p:txBody>
          <a:bodyPr/>
          <a:lstStyle/>
          <a:p>
            <a:fld id="{D4CE6310-08B5-4302-B728-51383CFC0744}" type="datetimeFigureOut">
              <a:rPr lang="en-PK" smtClean="0"/>
              <a:t>11/11/2023</a:t>
            </a:fld>
            <a:endParaRPr lang="en-PK"/>
          </a:p>
        </p:txBody>
      </p:sp>
      <p:sp>
        <p:nvSpPr>
          <p:cNvPr id="5" name="Footer Placeholder 4">
            <a:extLst>
              <a:ext uri="{FF2B5EF4-FFF2-40B4-BE49-F238E27FC236}">
                <a16:creationId xmlns:a16="http://schemas.microsoft.com/office/drawing/2014/main" id="{DE92CDAF-109F-424F-987B-5CB9FC19185E}"/>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69DDD03C-E6CF-4E98-B777-9C4237CEFE9E}"/>
              </a:ext>
            </a:extLst>
          </p:cNvPr>
          <p:cNvSpPr>
            <a:spLocks noGrp="1"/>
          </p:cNvSpPr>
          <p:nvPr>
            <p:ph type="sldNum" sz="quarter" idx="12"/>
          </p:nvPr>
        </p:nvSpPr>
        <p:spPr/>
        <p:txBody>
          <a:bodyPr/>
          <a:lstStyle/>
          <a:p>
            <a:fld id="{DDD0497A-D1AA-440E-A0A0-B6064294C7C2}" type="slidenum">
              <a:rPr lang="en-PK" smtClean="0"/>
              <a:t>‹#›</a:t>
            </a:fld>
            <a:endParaRPr lang="en-PK"/>
          </a:p>
        </p:txBody>
      </p:sp>
    </p:spTree>
    <p:extLst>
      <p:ext uri="{BB962C8B-B14F-4D97-AF65-F5344CB8AC3E}">
        <p14:creationId xmlns:p14="http://schemas.microsoft.com/office/powerpoint/2010/main" val="905815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CAB58-69A2-420B-B13E-8455C3035A48}"/>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BEAE8CD2-87FC-4C40-AFD3-836292E31C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Content Placeholder 3">
            <a:extLst>
              <a:ext uri="{FF2B5EF4-FFF2-40B4-BE49-F238E27FC236}">
                <a16:creationId xmlns:a16="http://schemas.microsoft.com/office/drawing/2014/main" id="{FB4C8666-92FF-401F-8190-867F56D8FD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Date Placeholder 4">
            <a:extLst>
              <a:ext uri="{FF2B5EF4-FFF2-40B4-BE49-F238E27FC236}">
                <a16:creationId xmlns:a16="http://schemas.microsoft.com/office/drawing/2014/main" id="{94469DCA-572A-42C4-9BEC-F08750FB982F}"/>
              </a:ext>
            </a:extLst>
          </p:cNvPr>
          <p:cNvSpPr>
            <a:spLocks noGrp="1"/>
          </p:cNvSpPr>
          <p:nvPr>
            <p:ph type="dt" sz="half" idx="10"/>
          </p:nvPr>
        </p:nvSpPr>
        <p:spPr/>
        <p:txBody>
          <a:bodyPr/>
          <a:lstStyle/>
          <a:p>
            <a:fld id="{D4CE6310-08B5-4302-B728-51383CFC0744}" type="datetimeFigureOut">
              <a:rPr lang="en-PK" smtClean="0"/>
              <a:t>11/11/2023</a:t>
            </a:fld>
            <a:endParaRPr lang="en-PK"/>
          </a:p>
        </p:txBody>
      </p:sp>
      <p:sp>
        <p:nvSpPr>
          <p:cNvPr id="6" name="Footer Placeholder 5">
            <a:extLst>
              <a:ext uri="{FF2B5EF4-FFF2-40B4-BE49-F238E27FC236}">
                <a16:creationId xmlns:a16="http://schemas.microsoft.com/office/drawing/2014/main" id="{839037DD-92B0-42F8-B04D-89F405ECBC19}"/>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98BD247E-D7CF-484C-A977-84221509C180}"/>
              </a:ext>
            </a:extLst>
          </p:cNvPr>
          <p:cNvSpPr>
            <a:spLocks noGrp="1"/>
          </p:cNvSpPr>
          <p:nvPr>
            <p:ph type="sldNum" sz="quarter" idx="12"/>
          </p:nvPr>
        </p:nvSpPr>
        <p:spPr/>
        <p:txBody>
          <a:bodyPr/>
          <a:lstStyle/>
          <a:p>
            <a:fld id="{DDD0497A-D1AA-440E-A0A0-B6064294C7C2}" type="slidenum">
              <a:rPr lang="en-PK" smtClean="0"/>
              <a:t>‹#›</a:t>
            </a:fld>
            <a:endParaRPr lang="en-PK"/>
          </a:p>
        </p:txBody>
      </p:sp>
    </p:spTree>
    <p:extLst>
      <p:ext uri="{BB962C8B-B14F-4D97-AF65-F5344CB8AC3E}">
        <p14:creationId xmlns:p14="http://schemas.microsoft.com/office/powerpoint/2010/main" val="31241028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F2FDC-F961-4CAF-9ECD-A5A662F46A5C}"/>
              </a:ext>
            </a:extLst>
          </p:cNvPr>
          <p:cNvSpPr>
            <a:spLocks noGrp="1"/>
          </p:cNvSpPr>
          <p:nvPr>
            <p:ph type="title"/>
          </p:nvPr>
        </p:nvSpPr>
        <p:spPr>
          <a:xfrm>
            <a:off x="839788" y="365125"/>
            <a:ext cx="10515600" cy="1325563"/>
          </a:xfrm>
        </p:spPr>
        <p:txBody>
          <a:bodyPr/>
          <a:lstStyle/>
          <a:p>
            <a:r>
              <a:rPr lang="en-US"/>
              <a:t>Click to edit Master title style</a:t>
            </a:r>
            <a:endParaRPr lang="en-PK"/>
          </a:p>
        </p:txBody>
      </p:sp>
      <p:sp>
        <p:nvSpPr>
          <p:cNvPr id="3" name="Text Placeholder 2">
            <a:extLst>
              <a:ext uri="{FF2B5EF4-FFF2-40B4-BE49-F238E27FC236}">
                <a16:creationId xmlns:a16="http://schemas.microsoft.com/office/drawing/2014/main" id="{0FDC64F4-A8BB-4CD6-8C77-D1AAEE8D81D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864E7B-D8C5-4DAF-A7B8-32D827936D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Text Placeholder 4">
            <a:extLst>
              <a:ext uri="{FF2B5EF4-FFF2-40B4-BE49-F238E27FC236}">
                <a16:creationId xmlns:a16="http://schemas.microsoft.com/office/drawing/2014/main" id="{03F6180A-76C2-4E5B-A00E-C0086DF151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369D497-B7B2-4821-A5D8-246D797059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7" name="Date Placeholder 6">
            <a:extLst>
              <a:ext uri="{FF2B5EF4-FFF2-40B4-BE49-F238E27FC236}">
                <a16:creationId xmlns:a16="http://schemas.microsoft.com/office/drawing/2014/main" id="{DC7025D2-86D5-45F3-9FE7-A469F68B9250}"/>
              </a:ext>
            </a:extLst>
          </p:cNvPr>
          <p:cNvSpPr>
            <a:spLocks noGrp="1"/>
          </p:cNvSpPr>
          <p:nvPr>
            <p:ph type="dt" sz="half" idx="10"/>
          </p:nvPr>
        </p:nvSpPr>
        <p:spPr/>
        <p:txBody>
          <a:bodyPr/>
          <a:lstStyle/>
          <a:p>
            <a:fld id="{D4CE6310-08B5-4302-B728-51383CFC0744}" type="datetimeFigureOut">
              <a:rPr lang="en-PK" smtClean="0"/>
              <a:t>11/11/2023</a:t>
            </a:fld>
            <a:endParaRPr lang="en-PK"/>
          </a:p>
        </p:txBody>
      </p:sp>
      <p:sp>
        <p:nvSpPr>
          <p:cNvPr id="8" name="Footer Placeholder 7">
            <a:extLst>
              <a:ext uri="{FF2B5EF4-FFF2-40B4-BE49-F238E27FC236}">
                <a16:creationId xmlns:a16="http://schemas.microsoft.com/office/drawing/2014/main" id="{AD130D29-B992-41F4-979B-96014C9AB35B}"/>
              </a:ext>
            </a:extLst>
          </p:cNvPr>
          <p:cNvSpPr>
            <a:spLocks noGrp="1"/>
          </p:cNvSpPr>
          <p:nvPr>
            <p:ph type="ftr" sz="quarter" idx="11"/>
          </p:nvPr>
        </p:nvSpPr>
        <p:spPr/>
        <p:txBody>
          <a:bodyPr/>
          <a:lstStyle/>
          <a:p>
            <a:endParaRPr lang="en-PK"/>
          </a:p>
        </p:txBody>
      </p:sp>
      <p:sp>
        <p:nvSpPr>
          <p:cNvPr id="9" name="Slide Number Placeholder 8">
            <a:extLst>
              <a:ext uri="{FF2B5EF4-FFF2-40B4-BE49-F238E27FC236}">
                <a16:creationId xmlns:a16="http://schemas.microsoft.com/office/drawing/2014/main" id="{66A64B32-9000-4709-B8DC-90C09E126EB1}"/>
              </a:ext>
            </a:extLst>
          </p:cNvPr>
          <p:cNvSpPr>
            <a:spLocks noGrp="1"/>
          </p:cNvSpPr>
          <p:nvPr>
            <p:ph type="sldNum" sz="quarter" idx="12"/>
          </p:nvPr>
        </p:nvSpPr>
        <p:spPr/>
        <p:txBody>
          <a:bodyPr/>
          <a:lstStyle/>
          <a:p>
            <a:fld id="{DDD0497A-D1AA-440E-A0A0-B6064294C7C2}" type="slidenum">
              <a:rPr lang="en-PK" smtClean="0"/>
              <a:t>‹#›</a:t>
            </a:fld>
            <a:endParaRPr lang="en-PK"/>
          </a:p>
        </p:txBody>
      </p:sp>
    </p:spTree>
    <p:extLst>
      <p:ext uri="{BB962C8B-B14F-4D97-AF65-F5344CB8AC3E}">
        <p14:creationId xmlns:p14="http://schemas.microsoft.com/office/powerpoint/2010/main" val="205909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A5928-2041-48D3-B2CF-EE042802459B}"/>
              </a:ext>
            </a:extLst>
          </p:cNvPr>
          <p:cNvSpPr>
            <a:spLocks noGrp="1"/>
          </p:cNvSpPr>
          <p:nvPr>
            <p:ph type="title"/>
          </p:nvPr>
        </p:nvSpPr>
        <p:spPr/>
        <p:txBody>
          <a:bodyPr/>
          <a:lstStyle/>
          <a:p>
            <a:r>
              <a:rPr lang="en-US"/>
              <a:t>Click to edit Master title style</a:t>
            </a:r>
            <a:endParaRPr lang="en-PK"/>
          </a:p>
        </p:txBody>
      </p:sp>
      <p:sp>
        <p:nvSpPr>
          <p:cNvPr id="3" name="Date Placeholder 2">
            <a:extLst>
              <a:ext uri="{FF2B5EF4-FFF2-40B4-BE49-F238E27FC236}">
                <a16:creationId xmlns:a16="http://schemas.microsoft.com/office/drawing/2014/main" id="{1A033E16-A11F-4A74-B34D-C863E8992501}"/>
              </a:ext>
            </a:extLst>
          </p:cNvPr>
          <p:cNvSpPr>
            <a:spLocks noGrp="1"/>
          </p:cNvSpPr>
          <p:nvPr>
            <p:ph type="dt" sz="half" idx="10"/>
          </p:nvPr>
        </p:nvSpPr>
        <p:spPr/>
        <p:txBody>
          <a:bodyPr/>
          <a:lstStyle/>
          <a:p>
            <a:fld id="{D4CE6310-08B5-4302-B728-51383CFC0744}" type="datetimeFigureOut">
              <a:rPr lang="en-PK" smtClean="0"/>
              <a:t>11/11/2023</a:t>
            </a:fld>
            <a:endParaRPr lang="en-PK"/>
          </a:p>
        </p:txBody>
      </p:sp>
      <p:sp>
        <p:nvSpPr>
          <p:cNvPr id="4" name="Footer Placeholder 3">
            <a:extLst>
              <a:ext uri="{FF2B5EF4-FFF2-40B4-BE49-F238E27FC236}">
                <a16:creationId xmlns:a16="http://schemas.microsoft.com/office/drawing/2014/main" id="{049F7341-6AF5-4B90-9E7E-C817F6BE34E6}"/>
              </a:ext>
            </a:extLst>
          </p:cNvPr>
          <p:cNvSpPr>
            <a:spLocks noGrp="1"/>
          </p:cNvSpPr>
          <p:nvPr>
            <p:ph type="ftr" sz="quarter" idx="11"/>
          </p:nvPr>
        </p:nvSpPr>
        <p:spPr/>
        <p:txBody>
          <a:bodyPr/>
          <a:lstStyle/>
          <a:p>
            <a:endParaRPr lang="en-PK"/>
          </a:p>
        </p:txBody>
      </p:sp>
      <p:sp>
        <p:nvSpPr>
          <p:cNvPr id="5" name="Slide Number Placeholder 4">
            <a:extLst>
              <a:ext uri="{FF2B5EF4-FFF2-40B4-BE49-F238E27FC236}">
                <a16:creationId xmlns:a16="http://schemas.microsoft.com/office/drawing/2014/main" id="{BDD43748-E06C-4506-8E73-E4088D5EEE32}"/>
              </a:ext>
            </a:extLst>
          </p:cNvPr>
          <p:cNvSpPr>
            <a:spLocks noGrp="1"/>
          </p:cNvSpPr>
          <p:nvPr>
            <p:ph type="sldNum" sz="quarter" idx="12"/>
          </p:nvPr>
        </p:nvSpPr>
        <p:spPr/>
        <p:txBody>
          <a:bodyPr/>
          <a:lstStyle/>
          <a:p>
            <a:fld id="{DDD0497A-D1AA-440E-A0A0-B6064294C7C2}" type="slidenum">
              <a:rPr lang="en-PK" smtClean="0"/>
              <a:t>‹#›</a:t>
            </a:fld>
            <a:endParaRPr lang="en-PK"/>
          </a:p>
        </p:txBody>
      </p:sp>
    </p:spTree>
    <p:extLst>
      <p:ext uri="{BB962C8B-B14F-4D97-AF65-F5344CB8AC3E}">
        <p14:creationId xmlns:p14="http://schemas.microsoft.com/office/powerpoint/2010/main" val="24980763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1D2A6C-6699-44F2-B46F-706FF6E52FB5}"/>
              </a:ext>
            </a:extLst>
          </p:cNvPr>
          <p:cNvSpPr>
            <a:spLocks noGrp="1"/>
          </p:cNvSpPr>
          <p:nvPr>
            <p:ph type="dt" sz="half" idx="10"/>
          </p:nvPr>
        </p:nvSpPr>
        <p:spPr/>
        <p:txBody>
          <a:bodyPr/>
          <a:lstStyle/>
          <a:p>
            <a:fld id="{D4CE6310-08B5-4302-B728-51383CFC0744}" type="datetimeFigureOut">
              <a:rPr lang="en-PK" smtClean="0"/>
              <a:t>11/11/2023</a:t>
            </a:fld>
            <a:endParaRPr lang="en-PK"/>
          </a:p>
        </p:txBody>
      </p:sp>
      <p:sp>
        <p:nvSpPr>
          <p:cNvPr id="3" name="Footer Placeholder 2">
            <a:extLst>
              <a:ext uri="{FF2B5EF4-FFF2-40B4-BE49-F238E27FC236}">
                <a16:creationId xmlns:a16="http://schemas.microsoft.com/office/drawing/2014/main" id="{BA2C58AB-9547-48B7-808C-3EAA6953FD23}"/>
              </a:ext>
            </a:extLst>
          </p:cNvPr>
          <p:cNvSpPr>
            <a:spLocks noGrp="1"/>
          </p:cNvSpPr>
          <p:nvPr>
            <p:ph type="ftr" sz="quarter" idx="11"/>
          </p:nvPr>
        </p:nvSpPr>
        <p:spPr/>
        <p:txBody>
          <a:bodyPr/>
          <a:lstStyle/>
          <a:p>
            <a:endParaRPr lang="en-PK"/>
          </a:p>
        </p:txBody>
      </p:sp>
      <p:sp>
        <p:nvSpPr>
          <p:cNvPr id="4" name="Slide Number Placeholder 3">
            <a:extLst>
              <a:ext uri="{FF2B5EF4-FFF2-40B4-BE49-F238E27FC236}">
                <a16:creationId xmlns:a16="http://schemas.microsoft.com/office/drawing/2014/main" id="{EE26BE48-0FCE-4887-BF34-54F207DBD03C}"/>
              </a:ext>
            </a:extLst>
          </p:cNvPr>
          <p:cNvSpPr>
            <a:spLocks noGrp="1"/>
          </p:cNvSpPr>
          <p:nvPr>
            <p:ph type="sldNum" sz="quarter" idx="12"/>
          </p:nvPr>
        </p:nvSpPr>
        <p:spPr/>
        <p:txBody>
          <a:bodyPr/>
          <a:lstStyle/>
          <a:p>
            <a:fld id="{DDD0497A-D1AA-440E-A0A0-B6064294C7C2}" type="slidenum">
              <a:rPr lang="en-PK" smtClean="0"/>
              <a:t>‹#›</a:t>
            </a:fld>
            <a:endParaRPr lang="en-PK"/>
          </a:p>
        </p:txBody>
      </p:sp>
    </p:spTree>
    <p:extLst>
      <p:ext uri="{BB962C8B-B14F-4D97-AF65-F5344CB8AC3E}">
        <p14:creationId xmlns:p14="http://schemas.microsoft.com/office/powerpoint/2010/main" val="3865932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6A5C5-601C-41B0-9DC7-6F332B71FC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Content Placeholder 2">
            <a:extLst>
              <a:ext uri="{FF2B5EF4-FFF2-40B4-BE49-F238E27FC236}">
                <a16:creationId xmlns:a16="http://schemas.microsoft.com/office/drawing/2014/main" id="{57D9009C-22A6-498A-A4E9-39B5A03020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Text Placeholder 3">
            <a:extLst>
              <a:ext uri="{FF2B5EF4-FFF2-40B4-BE49-F238E27FC236}">
                <a16:creationId xmlns:a16="http://schemas.microsoft.com/office/drawing/2014/main" id="{B30C1BFB-DC8B-4215-AC6A-8EA8304FCD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E51A2B-8040-478B-AB9B-F75EDCA49DA8}"/>
              </a:ext>
            </a:extLst>
          </p:cNvPr>
          <p:cNvSpPr>
            <a:spLocks noGrp="1"/>
          </p:cNvSpPr>
          <p:nvPr>
            <p:ph type="dt" sz="half" idx="10"/>
          </p:nvPr>
        </p:nvSpPr>
        <p:spPr/>
        <p:txBody>
          <a:bodyPr/>
          <a:lstStyle/>
          <a:p>
            <a:fld id="{D4CE6310-08B5-4302-B728-51383CFC0744}" type="datetimeFigureOut">
              <a:rPr lang="en-PK" smtClean="0"/>
              <a:t>11/11/2023</a:t>
            </a:fld>
            <a:endParaRPr lang="en-PK"/>
          </a:p>
        </p:txBody>
      </p:sp>
      <p:sp>
        <p:nvSpPr>
          <p:cNvPr id="6" name="Footer Placeholder 5">
            <a:extLst>
              <a:ext uri="{FF2B5EF4-FFF2-40B4-BE49-F238E27FC236}">
                <a16:creationId xmlns:a16="http://schemas.microsoft.com/office/drawing/2014/main" id="{E577FA5D-389F-4B4A-872E-B9E024E0C242}"/>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1188EC46-5FBD-42D8-BF4D-542661089F53}"/>
              </a:ext>
            </a:extLst>
          </p:cNvPr>
          <p:cNvSpPr>
            <a:spLocks noGrp="1"/>
          </p:cNvSpPr>
          <p:nvPr>
            <p:ph type="sldNum" sz="quarter" idx="12"/>
          </p:nvPr>
        </p:nvSpPr>
        <p:spPr/>
        <p:txBody>
          <a:bodyPr/>
          <a:lstStyle/>
          <a:p>
            <a:fld id="{DDD0497A-D1AA-440E-A0A0-B6064294C7C2}" type="slidenum">
              <a:rPr lang="en-PK" smtClean="0"/>
              <a:t>‹#›</a:t>
            </a:fld>
            <a:endParaRPr lang="en-PK"/>
          </a:p>
        </p:txBody>
      </p:sp>
    </p:spTree>
    <p:extLst>
      <p:ext uri="{BB962C8B-B14F-4D97-AF65-F5344CB8AC3E}">
        <p14:creationId xmlns:p14="http://schemas.microsoft.com/office/powerpoint/2010/main" val="3808902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A2954-1968-41D2-88B9-7589CCFC9E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Picture Placeholder 2">
            <a:extLst>
              <a:ext uri="{FF2B5EF4-FFF2-40B4-BE49-F238E27FC236}">
                <a16:creationId xmlns:a16="http://schemas.microsoft.com/office/drawing/2014/main" id="{293319FE-D978-4AF0-82CC-E6644EBA48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K"/>
          </a:p>
        </p:txBody>
      </p:sp>
      <p:sp>
        <p:nvSpPr>
          <p:cNvPr id="4" name="Text Placeholder 3">
            <a:extLst>
              <a:ext uri="{FF2B5EF4-FFF2-40B4-BE49-F238E27FC236}">
                <a16:creationId xmlns:a16="http://schemas.microsoft.com/office/drawing/2014/main" id="{088CAF63-5014-433C-85D3-8E151FA407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DD30B3-179E-405B-98D2-1B8AD35021DB}"/>
              </a:ext>
            </a:extLst>
          </p:cNvPr>
          <p:cNvSpPr>
            <a:spLocks noGrp="1"/>
          </p:cNvSpPr>
          <p:nvPr>
            <p:ph type="dt" sz="half" idx="10"/>
          </p:nvPr>
        </p:nvSpPr>
        <p:spPr/>
        <p:txBody>
          <a:bodyPr/>
          <a:lstStyle/>
          <a:p>
            <a:fld id="{D4CE6310-08B5-4302-B728-51383CFC0744}" type="datetimeFigureOut">
              <a:rPr lang="en-PK" smtClean="0"/>
              <a:t>11/11/2023</a:t>
            </a:fld>
            <a:endParaRPr lang="en-PK"/>
          </a:p>
        </p:txBody>
      </p:sp>
      <p:sp>
        <p:nvSpPr>
          <p:cNvPr id="6" name="Footer Placeholder 5">
            <a:extLst>
              <a:ext uri="{FF2B5EF4-FFF2-40B4-BE49-F238E27FC236}">
                <a16:creationId xmlns:a16="http://schemas.microsoft.com/office/drawing/2014/main" id="{AEFE0532-9EB4-48AD-B001-3866FD1E819E}"/>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3E4A819A-BC09-4ABE-8DA6-CDA0DFC7060D}"/>
              </a:ext>
            </a:extLst>
          </p:cNvPr>
          <p:cNvSpPr>
            <a:spLocks noGrp="1"/>
          </p:cNvSpPr>
          <p:nvPr>
            <p:ph type="sldNum" sz="quarter" idx="12"/>
          </p:nvPr>
        </p:nvSpPr>
        <p:spPr/>
        <p:txBody>
          <a:bodyPr/>
          <a:lstStyle/>
          <a:p>
            <a:fld id="{DDD0497A-D1AA-440E-A0A0-B6064294C7C2}" type="slidenum">
              <a:rPr lang="en-PK" smtClean="0"/>
              <a:t>‹#›</a:t>
            </a:fld>
            <a:endParaRPr lang="en-PK"/>
          </a:p>
        </p:txBody>
      </p:sp>
    </p:spTree>
    <p:extLst>
      <p:ext uri="{BB962C8B-B14F-4D97-AF65-F5344CB8AC3E}">
        <p14:creationId xmlns:p14="http://schemas.microsoft.com/office/powerpoint/2010/main" val="2647530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8492B5-A084-447E-BE6A-01BC959313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K"/>
          </a:p>
        </p:txBody>
      </p:sp>
      <p:sp>
        <p:nvSpPr>
          <p:cNvPr id="3" name="Text Placeholder 2">
            <a:extLst>
              <a:ext uri="{FF2B5EF4-FFF2-40B4-BE49-F238E27FC236}">
                <a16:creationId xmlns:a16="http://schemas.microsoft.com/office/drawing/2014/main" id="{AF802D81-8E15-4DAF-916A-A5D943755A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448CA034-161E-4788-AB8B-366D94F7D5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CE6310-08B5-4302-B728-51383CFC0744}" type="datetimeFigureOut">
              <a:rPr lang="en-PK" smtClean="0"/>
              <a:t>11/11/2023</a:t>
            </a:fld>
            <a:endParaRPr lang="en-PK"/>
          </a:p>
        </p:txBody>
      </p:sp>
      <p:sp>
        <p:nvSpPr>
          <p:cNvPr id="5" name="Footer Placeholder 4">
            <a:extLst>
              <a:ext uri="{FF2B5EF4-FFF2-40B4-BE49-F238E27FC236}">
                <a16:creationId xmlns:a16="http://schemas.microsoft.com/office/drawing/2014/main" id="{35D1F2AD-D30A-439E-B6AB-99A8197CFC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K"/>
          </a:p>
        </p:txBody>
      </p:sp>
      <p:sp>
        <p:nvSpPr>
          <p:cNvPr id="6" name="Slide Number Placeholder 5">
            <a:extLst>
              <a:ext uri="{FF2B5EF4-FFF2-40B4-BE49-F238E27FC236}">
                <a16:creationId xmlns:a16="http://schemas.microsoft.com/office/drawing/2014/main" id="{E555F58A-EFAC-4B3C-813C-48E68BD5D5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D0497A-D1AA-440E-A0A0-B6064294C7C2}" type="slidenum">
              <a:rPr lang="en-PK" smtClean="0"/>
              <a:t>‹#›</a:t>
            </a:fld>
            <a:endParaRPr lang="en-PK"/>
          </a:p>
        </p:txBody>
      </p:sp>
    </p:spTree>
    <p:extLst>
      <p:ext uri="{BB962C8B-B14F-4D97-AF65-F5344CB8AC3E}">
        <p14:creationId xmlns:p14="http://schemas.microsoft.com/office/powerpoint/2010/main" val="12820379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3.jp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microsoft.com/office/2007/relationships/hdphoto" Target="../media/hdphoto1.wdp"/><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7" Type="http://schemas.openxmlformats.org/officeDocument/2006/relationships/image" Target="../media/image9.jp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96A24D-6C4D-44D7-BF43-47554AB298B9}"/>
              </a:ext>
            </a:extLst>
          </p:cNvPr>
          <p:cNvSpPr txBox="1"/>
          <p:nvPr/>
        </p:nvSpPr>
        <p:spPr>
          <a:xfrm>
            <a:off x="152397" y="1183319"/>
            <a:ext cx="11887201" cy="1862048"/>
          </a:xfrm>
          <a:prstGeom prst="rect">
            <a:avLst/>
          </a:prstGeom>
          <a:noFill/>
        </p:spPr>
        <p:txBody>
          <a:bodyPr wrap="square" rtlCol="0">
            <a:spAutoFit/>
          </a:bodyPr>
          <a:lstStyle/>
          <a:p>
            <a:pPr algn="ctr"/>
            <a:r>
              <a:rPr lang="en-US" sz="11500" dirty="0">
                <a:ln w="76200">
                  <a:noFill/>
                </a:ln>
                <a:solidFill>
                  <a:srgbClr val="FF0000"/>
                </a:solidFill>
                <a:effectLst>
                  <a:outerShdw blurRad="63500" sx="102000" sy="102000" algn="ctr" rotWithShape="0">
                    <a:srgbClr val="FF5B5B">
                      <a:alpha val="40000"/>
                    </a:srgbClr>
                  </a:outerShdw>
                </a:effectLst>
                <a:latin typeface="Algerian" panose="04020705040A02060702" pitchFamily="82" charset="0"/>
              </a:rPr>
              <a:t>Presentation</a:t>
            </a:r>
            <a:endParaRPr lang="en-PK" sz="11500" dirty="0">
              <a:ln w="76200">
                <a:noFill/>
              </a:ln>
              <a:solidFill>
                <a:srgbClr val="FF0000"/>
              </a:solidFill>
              <a:effectLst>
                <a:outerShdw blurRad="63500" sx="102000" sy="102000" algn="ctr" rotWithShape="0">
                  <a:srgbClr val="FF5B5B">
                    <a:alpha val="40000"/>
                  </a:srgbClr>
                </a:outerShdw>
              </a:effectLst>
              <a:latin typeface="Algerian" panose="04020705040A02060702" pitchFamily="82" charset="0"/>
            </a:endParaRPr>
          </a:p>
        </p:txBody>
      </p:sp>
      <p:sp>
        <p:nvSpPr>
          <p:cNvPr id="3" name="TextBox 2">
            <a:extLst>
              <a:ext uri="{FF2B5EF4-FFF2-40B4-BE49-F238E27FC236}">
                <a16:creationId xmlns:a16="http://schemas.microsoft.com/office/drawing/2014/main" id="{CA6E35B2-98AA-4CAB-9D89-4566B096B69D}"/>
              </a:ext>
            </a:extLst>
          </p:cNvPr>
          <p:cNvSpPr txBox="1"/>
          <p:nvPr/>
        </p:nvSpPr>
        <p:spPr>
          <a:xfrm>
            <a:off x="4900216" y="2804468"/>
            <a:ext cx="2391562" cy="3154710"/>
          </a:xfrm>
          <a:prstGeom prst="rect">
            <a:avLst/>
          </a:prstGeom>
          <a:noFill/>
        </p:spPr>
        <p:txBody>
          <a:bodyPr wrap="square" rtlCol="0">
            <a:spAutoFit/>
          </a:bodyPr>
          <a:lstStyle/>
          <a:p>
            <a:pPr algn="ctr"/>
            <a:r>
              <a:rPr lang="en-US" sz="19900" dirty="0">
                <a:solidFill>
                  <a:srgbClr val="FF0000"/>
                </a:solidFill>
                <a:effectLst>
                  <a:outerShdw blurRad="50800" dist="38100" dir="5400000" algn="t" rotWithShape="0">
                    <a:srgbClr val="FF5B5B">
                      <a:alpha val="40000"/>
                    </a:srgbClr>
                  </a:outerShdw>
                </a:effectLst>
                <a:latin typeface="Algerian" panose="04020705040A02060702" pitchFamily="82" charset="0"/>
              </a:rPr>
              <a:t>1</a:t>
            </a:r>
            <a:endParaRPr lang="en-PK" sz="19900" dirty="0">
              <a:solidFill>
                <a:srgbClr val="FF0000"/>
              </a:solidFill>
              <a:effectLst>
                <a:outerShdw blurRad="50800" dist="38100" dir="5400000" algn="t" rotWithShape="0">
                  <a:srgbClr val="FF5B5B">
                    <a:alpha val="40000"/>
                  </a:srgbClr>
                </a:outerShdw>
              </a:effectLst>
              <a:latin typeface="Algerian" panose="04020705040A02060702" pitchFamily="82" charset="0"/>
            </a:endParaRPr>
          </a:p>
        </p:txBody>
      </p:sp>
      <p:sp>
        <p:nvSpPr>
          <p:cNvPr id="4" name="Rectangle 3">
            <a:extLst>
              <a:ext uri="{FF2B5EF4-FFF2-40B4-BE49-F238E27FC236}">
                <a16:creationId xmlns:a16="http://schemas.microsoft.com/office/drawing/2014/main" id="{1C73FF1B-3138-460D-8F34-498CB3FB8F35}"/>
              </a:ext>
            </a:extLst>
          </p:cNvPr>
          <p:cNvSpPr/>
          <p:nvPr/>
        </p:nvSpPr>
        <p:spPr>
          <a:xfrm>
            <a:off x="1619430" y="1424218"/>
            <a:ext cx="326327" cy="1380250"/>
          </a:xfrm>
          <a:prstGeom prst="rect">
            <a:avLst/>
          </a:prstGeom>
          <a:solidFill>
            <a:schemeClr val="tx1">
              <a:lumMod val="85000"/>
              <a:lumOff val="15000"/>
            </a:schemeClr>
          </a:solidFill>
          <a:ln w="57150">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5" name="Rectangle 4">
            <a:extLst>
              <a:ext uri="{FF2B5EF4-FFF2-40B4-BE49-F238E27FC236}">
                <a16:creationId xmlns:a16="http://schemas.microsoft.com/office/drawing/2014/main" id="{A13D488D-C267-4253-8E2E-6F48ECA98757}"/>
              </a:ext>
            </a:extLst>
          </p:cNvPr>
          <p:cNvSpPr/>
          <p:nvPr/>
        </p:nvSpPr>
        <p:spPr>
          <a:xfrm rot="5400000">
            <a:off x="5921632" y="3147200"/>
            <a:ext cx="200568" cy="1130300"/>
          </a:xfrm>
          <a:prstGeom prst="rect">
            <a:avLst/>
          </a:prstGeom>
          <a:solidFill>
            <a:schemeClr val="tx1">
              <a:lumMod val="85000"/>
              <a:lumOff val="15000"/>
            </a:schemeClr>
          </a:solidFill>
          <a:ln w="57150">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360924144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out)">
                                      <p:cBhvr>
                                        <p:cTn id="7" dur="250"/>
                                        <p:tgtEl>
                                          <p:spTgt spid="4"/>
                                        </p:tgtEl>
                                      </p:cBhvr>
                                    </p:animEffect>
                                  </p:childTnLst>
                                </p:cTn>
                              </p:par>
                            </p:childTnLst>
                          </p:cTn>
                        </p:par>
                        <p:par>
                          <p:cTn id="8" fill="hold">
                            <p:stCondLst>
                              <p:cond delay="250"/>
                            </p:stCondLst>
                            <p:childTnLst>
                              <p:par>
                                <p:cTn id="9" presetID="42" presetClass="path" presetSubtype="0" accel="50000" decel="50000" fill="hold" grpId="1" nodeType="afterEffect">
                                  <p:stCondLst>
                                    <p:cond delay="0"/>
                                  </p:stCondLst>
                                  <p:childTnLst>
                                    <p:animMotion origin="layout" path="M -3.95833E-6 -3.33333E-6 L 0.77045 0.00394 " pathEditMode="relative" rAng="0" ptsTypes="AA">
                                      <p:cBhvr>
                                        <p:cTn id="10" dur="1000" fill="hold"/>
                                        <p:tgtEl>
                                          <p:spTgt spid="4"/>
                                        </p:tgtEl>
                                        <p:attrNameLst>
                                          <p:attrName>ppt_x</p:attrName>
                                          <p:attrName>ppt_y</p:attrName>
                                        </p:attrNameLst>
                                      </p:cBhvr>
                                      <p:rCtr x="38516" y="185"/>
                                    </p:animMotion>
                                  </p:childTnLst>
                                </p:cTn>
                              </p:par>
                              <p:par>
                                <p:cTn id="11" presetID="22" presetClass="entr" presetSubtype="8"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1000"/>
                                        <p:tgtEl>
                                          <p:spTgt spid="2"/>
                                        </p:tgtEl>
                                      </p:cBhvr>
                                    </p:animEffect>
                                  </p:childTnLst>
                                </p:cTn>
                              </p:par>
                            </p:childTnLst>
                          </p:cTn>
                        </p:par>
                        <p:par>
                          <p:cTn id="14" fill="hold">
                            <p:stCondLst>
                              <p:cond delay="1250"/>
                            </p:stCondLst>
                            <p:childTnLst>
                              <p:par>
                                <p:cTn id="15" presetID="22" presetClass="exit" presetSubtype="8" fill="hold" grpId="2" nodeType="afterEffect">
                                  <p:stCondLst>
                                    <p:cond delay="0"/>
                                  </p:stCondLst>
                                  <p:childTnLst>
                                    <p:animEffect transition="out" filter="wipe(left)">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par>
                                <p:cTn id="18" presetID="4" presetClass="entr" presetSubtype="32"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ox(out)">
                                      <p:cBhvr>
                                        <p:cTn id="20" dur="250"/>
                                        <p:tgtEl>
                                          <p:spTgt spid="5"/>
                                        </p:tgtEl>
                                      </p:cBhvr>
                                    </p:animEffect>
                                  </p:childTnLst>
                                </p:cTn>
                              </p:par>
                            </p:childTnLst>
                          </p:cTn>
                        </p:par>
                        <p:par>
                          <p:cTn id="21" fill="hold">
                            <p:stCondLst>
                              <p:cond delay="1750"/>
                            </p:stCondLst>
                            <p:childTnLst>
                              <p:par>
                                <p:cTn id="22" presetID="42" presetClass="path" presetSubtype="0" accel="50000" decel="50000" fill="hold" grpId="1" nodeType="afterEffect">
                                  <p:stCondLst>
                                    <p:cond delay="0"/>
                                  </p:stCondLst>
                                  <p:childTnLst>
                                    <p:animMotion origin="layout" path="M -2.08333E-7 -3.7037E-6 L -0.00365 0.25116 " pathEditMode="relative" rAng="0" ptsTypes="AA">
                                      <p:cBhvr>
                                        <p:cTn id="23" dur="1000" fill="hold"/>
                                        <p:tgtEl>
                                          <p:spTgt spid="5"/>
                                        </p:tgtEl>
                                        <p:attrNameLst>
                                          <p:attrName>ppt_x</p:attrName>
                                          <p:attrName>ppt_y</p:attrName>
                                        </p:attrNameLst>
                                      </p:cBhvr>
                                      <p:rCtr x="-182" y="12546"/>
                                    </p:animMotion>
                                  </p:childTnLst>
                                </p:cTn>
                              </p:par>
                              <p:par>
                                <p:cTn id="24" presetID="22" presetClass="entr" presetSubtype="1"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up)">
                                      <p:cBhvr>
                                        <p:cTn id="26" dur="1200"/>
                                        <p:tgtEl>
                                          <p:spTgt spid="3"/>
                                        </p:tgtEl>
                                      </p:cBhvr>
                                    </p:animEffect>
                                  </p:childTnLst>
                                </p:cTn>
                              </p:par>
                            </p:childTnLst>
                          </p:cTn>
                        </p:par>
                        <p:par>
                          <p:cTn id="27" fill="hold">
                            <p:stCondLst>
                              <p:cond delay="2950"/>
                            </p:stCondLst>
                            <p:childTnLst>
                              <p:par>
                                <p:cTn id="28" presetID="22" presetClass="exit" presetSubtype="1" fill="hold" grpId="2" nodeType="afterEffect">
                                  <p:stCondLst>
                                    <p:cond delay="0"/>
                                  </p:stCondLst>
                                  <p:childTnLst>
                                    <p:animEffect transition="out" filter="wipe(up)">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P spid="4" grpId="1" animBg="1"/>
      <p:bldP spid="4" grpId="2" animBg="1"/>
      <p:bldP spid="5" grpId="0" animBg="1"/>
      <p:bldP spid="5" grpId="1" animBg="1"/>
      <p:bldP spid="5" grpId="2"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roject_06-03_HD 720p_HIGH_FR50">
            <a:hlinkClick r:id="" action="ppaction://media"/>
            <a:extLst>
              <a:ext uri="{FF2B5EF4-FFF2-40B4-BE49-F238E27FC236}">
                <a16:creationId xmlns:a16="http://schemas.microsoft.com/office/drawing/2014/main" id="{C9333401-F43B-B86E-ED18-60E5414A38F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pic>
        <p:nvPicPr>
          <p:cNvPr id="8" name="Picture 7">
            <a:extLst>
              <a:ext uri="{FF2B5EF4-FFF2-40B4-BE49-F238E27FC236}">
                <a16:creationId xmlns:a16="http://schemas.microsoft.com/office/drawing/2014/main" id="{6FA6D7A2-C902-4413-B240-E49B558A4B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 y="-4011"/>
            <a:ext cx="12191999" cy="6866021"/>
          </a:xfrm>
          <a:prstGeom prst="rect">
            <a:avLst/>
          </a:prstGeom>
        </p:spPr>
      </p:pic>
      <p:sp>
        <p:nvSpPr>
          <p:cNvPr id="6" name="Rectangle 5">
            <a:extLst>
              <a:ext uri="{FF2B5EF4-FFF2-40B4-BE49-F238E27FC236}">
                <a16:creationId xmlns:a16="http://schemas.microsoft.com/office/drawing/2014/main" id="{42C20FC8-7443-F90B-D0E1-AB435AB85004}"/>
              </a:ext>
            </a:extLst>
          </p:cNvPr>
          <p:cNvSpPr/>
          <p:nvPr/>
        </p:nvSpPr>
        <p:spPr>
          <a:xfrm>
            <a:off x="1" y="-4011"/>
            <a:ext cx="12191999"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9A639D21-3C56-00DE-E892-573DD507ABB8}"/>
              </a:ext>
            </a:extLst>
          </p:cNvPr>
          <p:cNvSpPr>
            <a:spLocks noGrp="1"/>
          </p:cNvSpPr>
          <p:nvPr>
            <p:ph idx="1"/>
          </p:nvPr>
        </p:nvSpPr>
        <p:spPr>
          <a:xfrm>
            <a:off x="1259441" y="4386034"/>
            <a:ext cx="10515600" cy="1649119"/>
          </a:xfrm>
          <a:effectLst>
            <a:outerShdw blurRad="50800" dist="50800" dir="5400000" algn="ctr" rotWithShape="0">
              <a:schemeClr val="accent6">
                <a:lumMod val="75000"/>
              </a:schemeClr>
            </a:outerShdw>
          </a:effectLst>
        </p:spPr>
        <p:txBody>
          <a:bodyPr>
            <a:noAutofit/>
          </a:bodyPr>
          <a:lstStyle/>
          <a:p>
            <a:pPr marL="0" indent="0">
              <a:buNone/>
            </a:pPr>
            <a:endParaRPr lang="en-US" sz="3200" dirty="0">
              <a:solidFill>
                <a:schemeClr val="bg1"/>
              </a:solidFill>
              <a:latin typeface="Raleway ExtraBold" pitchFamily="2" charset="0"/>
            </a:endParaRPr>
          </a:p>
          <a:p>
            <a:pPr marL="0" indent="0">
              <a:buNone/>
            </a:pPr>
            <a:r>
              <a:rPr lang="en-US" sz="3600" b="0" i="0" dirty="0">
                <a:solidFill>
                  <a:schemeClr val="bg1"/>
                </a:solidFill>
                <a:effectLst/>
                <a:latin typeface="Raleway ExtraBold" pitchFamily="2" charset="0"/>
              </a:rPr>
              <a:t>"Gravity. They say you can't fight it. Well, I disagree. </a:t>
            </a:r>
            <a:endParaRPr lang="en-US" sz="3600" dirty="0">
              <a:solidFill>
                <a:schemeClr val="bg1"/>
              </a:solidFill>
              <a:latin typeface="Raleway ExtraBold" pitchFamily="2" charset="0"/>
            </a:endParaRPr>
          </a:p>
        </p:txBody>
      </p:sp>
      <p:sp>
        <p:nvSpPr>
          <p:cNvPr id="7" name="Content Placeholder 2">
            <a:extLst>
              <a:ext uri="{FF2B5EF4-FFF2-40B4-BE49-F238E27FC236}">
                <a16:creationId xmlns:a16="http://schemas.microsoft.com/office/drawing/2014/main" id="{7330D5DD-50DA-1D1F-D857-E305316DF9A7}"/>
              </a:ext>
            </a:extLst>
          </p:cNvPr>
          <p:cNvSpPr txBox="1">
            <a:spLocks/>
          </p:cNvSpPr>
          <p:nvPr/>
        </p:nvSpPr>
        <p:spPr>
          <a:xfrm>
            <a:off x="656262" y="6035153"/>
            <a:ext cx="10515600" cy="685060"/>
          </a:xfrm>
          <a:prstGeom prst="rect">
            <a:avLst/>
          </a:prstGeom>
          <a:effectLst>
            <a:outerShdw blurRad="50800" dist="50800" dir="5400000" algn="ctr" rotWithShape="0">
              <a:schemeClr val="accent6">
                <a:lumMod val="75000"/>
              </a:schemeClr>
            </a:outerShdw>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a:solidFill>
                  <a:schemeClr val="bg1"/>
                </a:solidFill>
                <a:latin typeface="Raleway ExtraBold" pitchFamily="2" charset="0"/>
              </a:rPr>
              <a:t>What if love was stronger than gravity?"</a:t>
            </a:r>
            <a:endParaRPr lang="en-US" sz="4000" dirty="0">
              <a:solidFill>
                <a:schemeClr val="bg1"/>
              </a:solidFill>
              <a:latin typeface="Raleway ExtraBold" pitchFamily="2" charset="0"/>
            </a:endParaRPr>
          </a:p>
        </p:txBody>
      </p:sp>
    </p:spTree>
    <p:extLst>
      <p:ext uri="{BB962C8B-B14F-4D97-AF65-F5344CB8AC3E}">
        <p14:creationId xmlns:p14="http://schemas.microsoft.com/office/powerpoint/2010/main" val="92881778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ox(out)">
                                      <p:cBhvr>
                                        <p:cTn id="7" dur="500"/>
                                        <p:tgtEl>
                                          <p:spTgt spid="6"/>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10728" fill="hold"/>
                                        <p:tgtEl>
                                          <p:spTgt spid="2"/>
                                        </p:tgtEl>
                                      </p:cBhvr>
                                    </p:cmd>
                                  </p:childTnLst>
                                </p:cTn>
                              </p:par>
                              <p:par>
                                <p:cTn id="11" presetID="22" presetClass="entr" presetSubtype="4" fill="hold" grpId="0" nodeType="withEffect">
                                  <p:stCondLst>
                                    <p:cond delay="0"/>
                                  </p:stCondLst>
                                  <p:iterate type="lt">
                                    <p:tmPct val="10000"/>
                                  </p:iterate>
                                  <p:childTnLst>
                                    <p:set>
                                      <p:cBhvr>
                                        <p:cTn id="12" dur="1" fill="hold">
                                          <p:stCondLst>
                                            <p:cond delay="0"/>
                                          </p:stCondLst>
                                        </p:cTn>
                                        <p:tgtEl>
                                          <p:spTgt spid="3">
                                            <p:txEl>
                                              <p:pRg st="1" end="1"/>
                                            </p:txEl>
                                          </p:spTgt>
                                        </p:tgtEl>
                                        <p:attrNameLst>
                                          <p:attrName>style.visibility</p:attrName>
                                        </p:attrNameLst>
                                      </p:cBhvr>
                                      <p:to>
                                        <p:strVal val="visible"/>
                                      </p:to>
                                    </p:set>
                                    <p:animEffect transition="in" filter="wipe(down)">
                                      <p:cBhvr>
                                        <p:cTn id="13" dur="750"/>
                                        <p:tgtEl>
                                          <p:spTgt spid="3">
                                            <p:txEl>
                                              <p:pRg st="1" end="1"/>
                                            </p:txEl>
                                          </p:spTgt>
                                        </p:tgtEl>
                                      </p:cBhvr>
                                    </p:animEffect>
                                  </p:childTnLst>
                                </p:cTn>
                              </p:par>
                              <p:par>
                                <p:cTn id="14" presetID="22" presetClass="entr" presetSubtype="4" fill="hold" grpId="0" nodeType="withEffect">
                                  <p:stCondLst>
                                    <p:cond delay="6500"/>
                                  </p:stCondLst>
                                  <p:iterate type="lt">
                                    <p:tmPct val="10000"/>
                                  </p:iterate>
                                  <p:childTnLst>
                                    <p:set>
                                      <p:cBhvr>
                                        <p:cTn id="15" dur="1" fill="hold">
                                          <p:stCondLst>
                                            <p:cond delay="0"/>
                                          </p:stCondLst>
                                        </p:cTn>
                                        <p:tgtEl>
                                          <p:spTgt spid="7">
                                            <p:txEl>
                                              <p:pRg st="0" end="0"/>
                                            </p:txEl>
                                          </p:spTgt>
                                        </p:tgtEl>
                                        <p:attrNameLst>
                                          <p:attrName>style.visibility</p:attrName>
                                        </p:attrNameLst>
                                      </p:cBhvr>
                                      <p:to>
                                        <p:strVal val="visible"/>
                                      </p:to>
                                    </p:set>
                                    <p:animEffect transition="in" filter="wipe(down)">
                                      <p:cBhvr>
                                        <p:cTn id="16" dur="75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7" fill="hold" display="0">
                  <p:stCondLst>
                    <p:cond delay="indefinite"/>
                  </p:stCondLst>
                </p:cTn>
                <p:tgtEl>
                  <p:spTgt spid="2"/>
                </p:tgtEl>
              </p:cMediaNode>
            </p:video>
            <p:seq concurrent="1" nextAc="seek">
              <p:cTn id="18" restart="whenNotActive" fill="hold" evtFilter="cancelBubble" nodeType="interactiveSeq">
                <p:stCondLst>
                  <p:cond evt="onClick" delay="0">
                    <p:tgtEl>
                      <p:spTgt spid="2"/>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afterEffect">
                                  <p:stCondLst>
                                    <p:cond delay="0"/>
                                  </p:stCondLst>
                                  <p:childTnLst>
                                    <p:cmd type="call" cmd="togglePause">
                                      <p:cBhvr>
                                        <p:cTn id="22" dur="1" fill="hold"/>
                                        <p:tgtEl>
                                          <p:spTgt spid="2"/>
                                        </p:tgtEl>
                                      </p:cBhvr>
                                    </p:cmd>
                                  </p:childTnLst>
                                </p:cTn>
                              </p:par>
                            </p:childTnLst>
                          </p:cTn>
                        </p:par>
                      </p:childTnLst>
                    </p:cTn>
                  </p:par>
                </p:childTnLst>
              </p:cTn>
              <p:nextCondLst>
                <p:cond evt="onClick" delay="0">
                  <p:tgtEl>
                    <p:spTgt spid="2"/>
                  </p:tgtEl>
                </p:cond>
              </p:nextCondLst>
            </p:seq>
          </p:childTnLst>
        </p:cTn>
      </p:par>
    </p:tnLst>
    <p:bldLst>
      <p:bldP spid="6" grpId="0" animBg="1"/>
      <p:bldP spid="3" grpId="0" build="p"/>
      <p:bldP spid="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96A24D-6C4D-44D7-BF43-47554AB298B9}"/>
              </a:ext>
            </a:extLst>
          </p:cNvPr>
          <p:cNvSpPr txBox="1"/>
          <p:nvPr/>
        </p:nvSpPr>
        <p:spPr>
          <a:xfrm>
            <a:off x="152397" y="1183319"/>
            <a:ext cx="11887201" cy="1862048"/>
          </a:xfrm>
          <a:prstGeom prst="rect">
            <a:avLst/>
          </a:prstGeom>
          <a:noFill/>
        </p:spPr>
        <p:txBody>
          <a:bodyPr wrap="square" rtlCol="0">
            <a:spAutoFit/>
          </a:bodyPr>
          <a:lstStyle/>
          <a:p>
            <a:pPr algn="ctr"/>
            <a:r>
              <a:rPr lang="en-US" sz="11500" dirty="0">
                <a:ln w="76200">
                  <a:noFill/>
                </a:ln>
                <a:solidFill>
                  <a:srgbClr val="FF0000"/>
                </a:solidFill>
                <a:effectLst>
                  <a:outerShdw blurRad="63500" sx="102000" sy="102000" algn="ctr" rotWithShape="0">
                    <a:srgbClr val="FF5B5B">
                      <a:alpha val="40000"/>
                    </a:srgbClr>
                  </a:outerShdw>
                </a:effectLst>
                <a:latin typeface="Algerian" panose="04020705040A02060702" pitchFamily="82" charset="0"/>
              </a:rPr>
              <a:t>Presentation</a:t>
            </a:r>
            <a:endParaRPr lang="en-PK" sz="11500" dirty="0">
              <a:ln w="76200">
                <a:noFill/>
              </a:ln>
              <a:solidFill>
                <a:srgbClr val="FF0000"/>
              </a:solidFill>
              <a:effectLst>
                <a:outerShdw blurRad="63500" sx="102000" sy="102000" algn="ctr" rotWithShape="0">
                  <a:srgbClr val="FF5B5B">
                    <a:alpha val="40000"/>
                  </a:srgbClr>
                </a:outerShdw>
              </a:effectLst>
              <a:latin typeface="Algerian" panose="04020705040A02060702" pitchFamily="82" charset="0"/>
            </a:endParaRPr>
          </a:p>
        </p:txBody>
      </p:sp>
      <p:sp>
        <p:nvSpPr>
          <p:cNvPr id="3" name="TextBox 2">
            <a:extLst>
              <a:ext uri="{FF2B5EF4-FFF2-40B4-BE49-F238E27FC236}">
                <a16:creationId xmlns:a16="http://schemas.microsoft.com/office/drawing/2014/main" id="{CA6E35B2-98AA-4CAB-9D89-4566B096B69D}"/>
              </a:ext>
            </a:extLst>
          </p:cNvPr>
          <p:cNvSpPr txBox="1"/>
          <p:nvPr/>
        </p:nvSpPr>
        <p:spPr>
          <a:xfrm>
            <a:off x="4900216" y="2804468"/>
            <a:ext cx="2391562" cy="3154710"/>
          </a:xfrm>
          <a:prstGeom prst="rect">
            <a:avLst/>
          </a:prstGeom>
          <a:noFill/>
        </p:spPr>
        <p:txBody>
          <a:bodyPr wrap="square" rtlCol="0">
            <a:spAutoFit/>
          </a:bodyPr>
          <a:lstStyle/>
          <a:p>
            <a:pPr algn="ctr"/>
            <a:r>
              <a:rPr lang="en-US" sz="19900" dirty="0">
                <a:solidFill>
                  <a:srgbClr val="FF0000"/>
                </a:solidFill>
                <a:effectLst>
                  <a:outerShdw blurRad="50800" dist="38100" dir="5400000" algn="t" rotWithShape="0">
                    <a:srgbClr val="FF5B5B">
                      <a:alpha val="40000"/>
                    </a:srgbClr>
                  </a:outerShdw>
                </a:effectLst>
                <a:latin typeface="Algerian" panose="04020705040A02060702" pitchFamily="82" charset="0"/>
              </a:rPr>
              <a:t>4</a:t>
            </a:r>
            <a:endParaRPr lang="en-PK" sz="19900" dirty="0">
              <a:solidFill>
                <a:srgbClr val="FF0000"/>
              </a:solidFill>
              <a:effectLst>
                <a:outerShdw blurRad="50800" dist="38100" dir="5400000" algn="t" rotWithShape="0">
                  <a:srgbClr val="FF5B5B">
                    <a:alpha val="40000"/>
                  </a:srgbClr>
                </a:outerShdw>
              </a:effectLst>
              <a:latin typeface="Algerian" panose="04020705040A02060702" pitchFamily="82" charset="0"/>
            </a:endParaRPr>
          </a:p>
        </p:txBody>
      </p:sp>
      <p:sp>
        <p:nvSpPr>
          <p:cNvPr id="4" name="Rectangle 3">
            <a:extLst>
              <a:ext uri="{FF2B5EF4-FFF2-40B4-BE49-F238E27FC236}">
                <a16:creationId xmlns:a16="http://schemas.microsoft.com/office/drawing/2014/main" id="{1C73FF1B-3138-460D-8F34-498CB3FB8F35}"/>
              </a:ext>
            </a:extLst>
          </p:cNvPr>
          <p:cNvSpPr/>
          <p:nvPr/>
        </p:nvSpPr>
        <p:spPr>
          <a:xfrm>
            <a:off x="1619430" y="1424218"/>
            <a:ext cx="326327" cy="1380250"/>
          </a:xfrm>
          <a:prstGeom prst="rect">
            <a:avLst/>
          </a:prstGeom>
          <a:solidFill>
            <a:schemeClr val="tx1">
              <a:lumMod val="85000"/>
              <a:lumOff val="15000"/>
            </a:schemeClr>
          </a:solidFill>
          <a:ln w="57150">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5" name="Rectangle 4">
            <a:extLst>
              <a:ext uri="{FF2B5EF4-FFF2-40B4-BE49-F238E27FC236}">
                <a16:creationId xmlns:a16="http://schemas.microsoft.com/office/drawing/2014/main" id="{A13D488D-C267-4253-8E2E-6F48ECA98757}"/>
              </a:ext>
            </a:extLst>
          </p:cNvPr>
          <p:cNvSpPr/>
          <p:nvPr/>
        </p:nvSpPr>
        <p:spPr>
          <a:xfrm rot="5400000">
            <a:off x="5987779" y="2872562"/>
            <a:ext cx="200568" cy="1679575"/>
          </a:xfrm>
          <a:prstGeom prst="rect">
            <a:avLst/>
          </a:prstGeom>
          <a:solidFill>
            <a:schemeClr val="tx1">
              <a:lumMod val="85000"/>
              <a:lumOff val="15000"/>
            </a:schemeClr>
          </a:solidFill>
          <a:ln w="57150">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217318231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out)">
                                      <p:cBhvr>
                                        <p:cTn id="7" dur="250"/>
                                        <p:tgtEl>
                                          <p:spTgt spid="4"/>
                                        </p:tgtEl>
                                      </p:cBhvr>
                                    </p:animEffect>
                                  </p:childTnLst>
                                </p:cTn>
                              </p:par>
                            </p:childTnLst>
                          </p:cTn>
                        </p:par>
                        <p:par>
                          <p:cTn id="8" fill="hold">
                            <p:stCondLst>
                              <p:cond delay="250"/>
                            </p:stCondLst>
                            <p:childTnLst>
                              <p:par>
                                <p:cTn id="9" presetID="42" presetClass="path" presetSubtype="0" accel="50000" decel="50000" fill="hold" grpId="1" nodeType="afterEffect">
                                  <p:stCondLst>
                                    <p:cond delay="0"/>
                                  </p:stCondLst>
                                  <p:childTnLst>
                                    <p:animMotion origin="layout" path="M -3.95833E-6 -3.33333E-6 L 0.77045 0.00394 " pathEditMode="relative" rAng="0" ptsTypes="AA">
                                      <p:cBhvr>
                                        <p:cTn id="10" dur="1000" fill="hold"/>
                                        <p:tgtEl>
                                          <p:spTgt spid="4"/>
                                        </p:tgtEl>
                                        <p:attrNameLst>
                                          <p:attrName>ppt_x</p:attrName>
                                          <p:attrName>ppt_y</p:attrName>
                                        </p:attrNameLst>
                                      </p:cBhvr>
                                      <p:rCtr x="38516" y="185"/>
                                    </p:animMotion>
                                  </p:childTnLst>
                                </p:cTn>
                              </p:par>
                              <p:par>
                                <p:cTn id="11" presetID="22" presetClass="entr" presetSubtype="8"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1000"/>
                                        <p:tgtEl>
                                          <p:spTgt spid="2"/>
                                        </p:tgtEl>
                                      </p:cBhvr>
                                    </p:animEffect>
                                  </p:childTnLst>
                                </p:cTn>
                              </p:par>
                            </p:childTnLst>
                          </p:cTn>
                        </p:par>
                        <p:par>
                          <p:cTn id="14" fill="hold">
                            <p:stCondLst>
                              <p:cond delay="1250"/>
                            </p:stCondLst>
                            <p:childTnLst>
                              <p:par>
                                <p:cTn id="15" presetID="22" presetClass="exit" presetSubtype="8" fill="hold" grpId="2" nodeType="afterEffect">
                                  <p:stCondLst>
                                    <p:cond delay="0"/>
                                  </p:stCondLst>
                                  <p:childTnLst>
                                    <p:animEffect transition="out" filter="wipe(left)">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par>
                                <p:cTn id="18" presetID="4" presetClass="entr" presetSubtype="32"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ox(out)">
                                      <p:cBhvr>
                                        <p:cTn id="20" dur="250"/>
                                        <p:tgtEl>
                                          <p:spTgt spid="5"/>
                                        </p:tgtEl>
                                      </p:cBhvr>
                                    </p:animEffect>
                                  </p:childTnLst>
                                </p:cTn>
                              </p:par>
                            </p:childTnLst>
                          </p:cTn>
                        </p:par>
                        <p:par>
                          <p:cTn id="21" fill="hold">
                            <p:stCondLst>
                              <p:cond delay="1750"/>
                            </p:stCondLst>
                            <p:childTnLst>
                              <p:par>
                                <p:cTn id="22" presetID="42" presetClass="path" presetSubtype="0" accel="50000" decel="50000" fill="hold" grpId="1" nodeType="afterEffect">
                                  <p:stCondLst>
                                    <p:cond delay="0"/>
                                  </p:stCondLst>
                                  <p:childTnLst>
                                    <p:animMotion origin="layout" path="M 1.04167E-6 -3.7037E-6 L -0.00365 0.25116 " pathEditMode="relative" rAng="0" ptsTypes="AA">
                                      <p:cBhvr>
                                        <p:cTn id="23" dur="1000" fill="hold"/>
                                        <p:tgtEl>
                                          <p:spTgt spid="5"/>
                                        </p:tgtEl>
                                        <p:attrNameLst>
                                          <p:attrName>ppt_x</p:attrName>
                                          <p:attrName>ppt_y</p:attrName>
                                        </p:attrNameLst>
                                      </p:cBhvr>
                                      <p:rCtr x="-182" y="12546"/>
                                    </p:animMotion>
                                  </p:childTnLst>
                                </p:cTn>
                              </p:par>
                              <p:par>
                                <p:cTn id="24" presetID="22" presetClass="entr" presetSubtype="1"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up)">
                                      <p:cBhvr>
                                        <p:cTn id="26" dur="1200"/>
                                        <p:tgtEl>
                                          <p:spTgt spid="3"/>
                                        </p:tgtEl>
                                      </p:cBhvr>
                                    </p:animEffect>
                                  </p:childTnLst>
                                </p:cTn>
                              </p:par>
                            </p:childTnLst>
                          </p:cTn>
                        </p:par>
                        <p:par>
                          <p:cTn id="27" fill="hold">
                            <p:stCondLst>
                              <p:cond delay="2950"/>
                            </p:stCondLst>
                            <p:childTnLst>
                              <p:par>
                                <p:cTn id="28" presetID="22" presetClass="exit" presetSubtype="1" fill="hold" grpId="2" nodeType="afterEffect">
                                  <p:stCondLst>
                                    <p:cond delay="0"/>
                                  </p:stCondLst>
                                  <p:childTnLst>
                                    <p:animEffect transition="out" filter="wipe(up)">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P spid="4" grpId="1" animBg="1"/>
      <p:bldP spid="4" grpId="2" animBg="1"/>
      <p:bldP spid="5" grpId="0" animBg="1"/>
      <p:bldP spid="5" grpId="1" animBg="1"/>
      <p:bldP spid="5" grpId="2"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 name="Outline">
            <a:extLst>
              <a:ext uri="{FF2B5EF4-FFF2-40B4-BE49-F238E27FC236}">
                <a16:creationId xmlns:a16="http://schemas.microsoft.com/office/drawing/2014/main" id="{52BCC157-91A7-4296-99B6-CB853514D468}"/>
              </a:ext>
            </a:extLst>
          </p:cNvPr>
          <p:cNvSpPr txBox="1"/>
          <p:nvPr/>
        </p:nvSpPr>
        <p:spPr>
          <a:xfrm>
            <a:off x="6134100" y="1482535"/>
            <a:ext cx="8308369" cy="1446550"/>
          </a:xfrm>
          <a:prstGeom prst="rect">
            <a:avLst/>
          </a:prstGeom>
          <a:noFill/>
        </p:spPr>
        <p:txBody>
          <a:bodyPr wrap="square" rtlCol="0">
            <a:sp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800" dirty="0">
                <a:ln w="19050">
                  <a:solidFill>
                    <a:srgbClr val="FF0000"/>
                  </a:solidFill>
                </a:ln>
                <a:noFill/>
                <a:effectLst>
                  <a:outerShdw blurRad="139700" sx="102000" sy="102000" algn="ctr" rotWithShape="0">
                    <a:srgbClr val="FF7171">
                      <a:alpha val="96000"/>
                    </a:srgbClr>
                  </a:outerShdw>
                </a:effectLst>
                <a:latin typeface="Raleway ExtraBold" pitchFamily="2" charset="0"/>
              </a:rPr>
              <a:t>DISCIPLINE</a:t>
            </a:r>
            <a:endParaRPr lang="lt-LT" sz="8800" dirty="0">
              <a:ln w="19050">
                <a:solidFill>
                  <a:srgbClr val="FF0000"/>
                </a:solidFill>
              </a:ln>
              <a:noFill/>
              <a:effectLst>
                <a:outerShdw blurRad="139700" sx="102000" sy="102000" algn="ctr" rotWithShape="0">
                  <a:srgbClr val="FF7171">
                    <a:alpha val="96000"/>
                  </a:srgbClr>
                </a:outerShdw>
              </a:effectLst>
              <a:latin typeface="Raleway ExtraBold" pitchFamily="2" charset="0"/>
            </a:endParaRPr>
          </a:p>
        </p:txBody>
      </p:sp>
      <p:sp>
        <p:nvSpPr>
          <p:cNvPr id="13" name="Outline">
            <a:extLst>
              <a:ext uri="{FF2B5EF4-FFF2-40B4-BE49-F238E27FC236}">
                <a16:creationId xmlns:a16="http://schemas.microsoft.com/office/drawing/2014/main" id="{9EB3AC59-88A6-4910-BD98-7B8F83B0FB95}"/>
              </a:ext>
            </a:extLst>
          </p:cNvPr>
          <p:cNvSpPr txBox="1"/>
          <p:nvPr/>
        </p:nvSpPr>
        <p:spPr>
          <a:xfrm>
            <a:off x="-2021869" y="3208428"/>
            <a:ext cx="8308369" cy="1323439"/>
          </a:xfrm>
          <a:prstGeom prst="rect">
            <a:avLst/>
          </a:prstGeom>
          <a:noFill/>
        </p:spPr>
        <p:txBody>
          <a:bodyPr wrap="square" rtlCol="0">
            <a:sp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000" dirty="0">
                <a:ln w="19050">
                  <a:solidFill>
                    <a:srgbClr val="FF0000"/>
                  </a:solidFill>
                </a:ln>
                <a:noFill/>
                <a:effectLst>
                  <a:outerShdw blurRad="139700" sx="102000" sy="102000" algn="ctr" rotWithShape="0">
                    <a:srgbClr val="FF7171">
                      <a:alpha val="96000"/>
                    </a:srgbClr>
                  </a:outerShdw>
                </a:effectLst>
                <a:latin typeface="Raleway ExtraBold" pitchFamily="2" charset="0"/>
              </a:rPr>
              <a:t>MOTIVATION</a:t>
            </a:r>
            <a:endParaRPr lang="lt-LT" sz="8000" dirty="0">
              <a:ln w="19050">
                <a:solidFill>
                  <a:srgbClr val="FF0000"/>
                </a:solidFill>
              </a:ln>
              <a:noFill/>
              <a:effectLst>
                <a:outerShdw blurRad="139700" sx="102000" sy="102000" algn="ctr" rotWithShape="0">
                  <a:srgbClr val="FF7171">
                    <a:alpha val="96000"/>
                  </a:srgbClr>
                </a:outerShdw>
              </a:effectLst>
              <a:latin typeface="Raleway ExtraBold" pitchFamily="2" charset="0"/>
            </a:endParaRPr>
          </a:p>
        </p:txBody>
      </p:sp>
      <p:sp>
        <p:nvSpPr>
          <p:cNvPr id="20" name="Rectangle 19">
            <a:extLst>
              <a:ext uri="{FF2B5EF4-FFF2-40B4-BE49-F238E27FC236}">
                <a16:creationId xmlns:a16="http://schemas.microsoft.com/office/drawing/2014/main" id="{CCB23926-A9E4-4F33-8534-36C73CE6CCE8}"/>
              </a:ext>
            </a:extLst>
          </p:cNvPr>
          <p:cNvSpPr/>
          <p:nvPr/>
        </p:nvSpPr>
        <p:spPr>
          <a:xfrm>
            <a:off x="6286500" y="1663700"/>
            <a:ext cx="7315200" cy="1227285"/>
          </a:xfrm>
          <a:custGeom>
            <a:avLst/>
            <a:gdLst>
              <a:gd name="connsiteX0" fmla="*/ 0 w 7315200"/>
              <a:gd name="connsiteY0" fmla="*/ 0 h 1227285"/>
              <a:gd name="connsiteX1" fmla="*/ 7315200 w 7315200"/>
              <a:gd name="connsiteY1" fmla="*/ 0 h 1227285"/>
              <a:gd name="connsiteX2" fmla="*/ 7315200 w 7315200"/>
              <a:gd name="connsiteY2" fmla="*/ 1227285 h 1227285"/>
              <a:gd name="connsiteX3" fmla="*/ 0 w 7315200"/>
              <a:gd name="connsiteY3" fmla="*/ 1227285 h 1227285"/>
              <a:gd name="connsiteX4" fmla="*/ 0 w 7315200"/>
              <a:gd name="connsiteY4" fmla="*/ 0 h 1227285"/>
              <a:gd name="connsiteX0" fmla="*/ 736600 w 7315200"/>
              <a:gd name="connsiteY0" fmla="*/ 0 h 1227285"/>
              <a:gd name="connsiteX1" fmla="*/ 7315200 w 7315200"/>
              <a:gd name="connsiteY1" fmla="*/ 0 h 1227285"/>
              <a:gd name="connsiteX2" fmla="*/ 7315200 w 7315200"/>
              <a:gd name="connsiteY2" fmla="*/ 1227285 h 1227285"/>
              <a:gd name="connsiteX3" fmla="*/ 0 w 7315200"/>
              <a:gd name="connsiteY3" fmla="*/ 1227285 h 1227285"/>
              <a:gd name="connsiteX4" fmla="*/ 736600 w 7315200"/>
              <a:gd name="connsiteY4" fmla="*/ 0 h 1227285"/>
              <a:gd name="connsiteX0" fmla="*/ 774700 w 7315200"/>
              <a:gd name="connsiteY0" fmla="*/ 0 h 1227285"/>
              <a:gd name="connsiteX1" fmla="*/ 7315200 w 7315200"/>
              <a:gd name="connsiteY1" fmla="*/ 0 h 1227285"/>
              <a:gd name="connsiteX2" fmla="*/ 7315200 w 7315200"/>
              <a:gd name="connsiteY2" fmla="*/ 1227285 h 1227285"/>
              <a:gd name="connsiteX3" fmla="*/ 0 w 7315200"/>
              <a:gd name="connsiteY3" fmla="*/ 1227285 h 1227285"/>
              <a:gd name="connsiteX4" fmla="*/ 774700 w 7315200"/>
              <a:gd name="connsiteY4" fmla="*/ 0 h 1227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00" h="1227285">
                <a:moveTo>
                  <a:pt x="774700" y="0"/>
                </a:moveTo>
                <a:lnTo>
                  <a:pt x="7315200" y="0"/>
                </a:lnTo>
                <a:lnTo>
                  <a:pt x="7315200" y="1227285"/>
                </a:lnTo>
                <a:lnTo>
                  <a:pt x="0" y="1227285"/>
                </a:lnTo>
                <a:lnTo>
                  <a:pt x="77470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cxnSp>
        <p:nvCxnSpPr>
          <p:cNvPr id="16" name="Straight Connector 15">
            <a:extLst>
              <a:ext uri="{FF2B5EF4-FFF2-40B4-BE49-F238E27FC236}">
                <a16:creationId xmlns:a16="http://schemas.microsoft.com/office/drawing/2014/main" id="{C28AF2D7-2D19-4DC9-924E-7B26D731052D}"/>
              </a:ext>
            </a:extLst>
          </p:cNvPr>
          <p:cNvCxnSpPr>
            <a:cxnSpLocks/>
          </p:cNvCxnSpPr>
          <p:nvPr/>
        </p:nvCxnSpPr>
        <p:spPr>
          <a:xfrm flipH="1">
            <a:off x="5918200" y="-100173"/>
            <a:ext cx="2378468" cy="3529173"/>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CFA9B2CA-D9F6-4399-BF3A-F46ABC2C524C}"/>
              </a:ext>
            </a:extLst>
          </p:cNvPr>
          <p:cNvSpPr/>
          <p:nvPr/>
        </p:nvSpPr>
        <p:spPr>
          <a:xfrm>
            <a:off x="-1320800" y="3208428"/>
            <a:ext cx="7327900" cy="1198472"/>
          </a:xfrm>
          <a:custGeom>
            <a:avLst/>
            <a:gdLst>
              <a:gd name="connsiteX0" fmla="*/ 0 w 7327900"/>
              <a:gd name="connsiteY0" fmla="*/ 0 h 1198472"/>
              <a:gd name="connsiteX1" fmla="*/ 7327900 w 7327900"/>
              <a:gd name="connsiteY1" fmla="*/ 0 h 1198472"/>
              <a:gd name="connsiteX2" fmla="*/ 7327900 w 7327900"/>
              <a:gd name="connsiteY2" fmla="*/ 1198472 h 1198472"/>
              <a:gd name="connsiteX3" fmla="*/ 0 w 7327900"/>
              <a:gd name="connsiteY3" fmla="*/ 1198472 h 1198472"/>
              <a:gd name="connsiteX4" fmla="*/ 0 w 7327900"/>
              <a:gd name="connsiteY4" fmla="*/ 0 h 1198472"/>
              <a:gd name="connsiteX0" fmla="*/ 0 w 7327900"/>
              <a:gd name="connsiteY0" fmla="*/ 0 h 1198472"/>
              <a:gd name="connsiteX1" fmla="*/ 7327900 w 7327900"/>
              <a:gd name="connsiteY1" fmla="*/ 0 h 1198472"/>
              <a:gd name="connsiteX2" fmla="*/ 6604000 w 7327900"/>
              <a:gd name="connsiteY2" fmla="*/ 1173072 h 1198472"/>
              <a:gd name="connsiteX3" fmla="*/ 0 w 7327900"/>
              <a:gd name="connsiteY3" fmla="*/ 1198472 h 1198472"/>
              <a:gd name="connsiteX4" fmla="*/ 0 w 7327900"/>
              <a:gd name="connsiteY4" fmla="*/ 0 h 1198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27900" h="1198472">
                <a:moveTo>
                  <a:pt x="0" y="0"/>
                </a:moveTo>
                <a:lnTo>
                  <a:pt x="7327900" y="0"/>
                </a:lnTo>
                <a:lnTo>
                  <a:pt x="6604000" y="1173072"/>
                </a:lnTo>
                <a:lnTo>
                  <a:pt x="0" y="1198472"/>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cxnSp>
        <p:nvCxnSpPr>
          <p:cNvPr id="18" name="Straight Connector 17">
            <a:extLst>
              <a:ext uri="{FF2B5EF4-FFF2-40B4-BE49-F238E27FC236}">
                <a16:creationId xmlns:a16="http://schemas.microsoft.com/office/drawing/2014/main" id="{C215ED7F-7E79-4399-88AD-47974F9BDDCA}"/>
              </a:ext>
            </a:extLst>
          </p:cNvPr>
          <p:cNvCxnSpPr>
            <a:cxnSpLocks/>
          </p:cNvCxnSpPr>
          <p:nvPr/>
        </p:nvCxnSpPr>
        <p:spPr>
          <a:xfrm flipH="1">
            <a:off x="3539732" y="3429000"/>
            <a:ext cx="2378468" cy="3529173"/>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Outline">
            <a:extLst>
              <a:ext uri="{FF2B5EF4-FFF2-40B4-BE49-F238E27FC236}">
                <a16:creationId xmlns:a16="http://schemas.microsoft.com/office/drawing/2014/main" id="{4B119A29-53A5-4977-AE2F-D1F6366AA71E}"/>
              </a:ext>
            </a:extLst>
          </p:cNvPr>
          <p:cNvSpPr txBox="1"/>
          <p:nvPr/>
        </p:nvSpPr>
        <p:spPr>
          <a:xfrm rot="1205986">
            <a:off x="1992615" y="2689438"/>
            <a:ext cx="8308369" cy="707886"/>
          </a:xfrm>
          <a:prstGeom prst="rect">
            <a:avLst/>
          </a:prstGeom>
          <a:noFill/>
        </p:spPr>
        <p:txBody>
          <a:bodyPr wrap="square" rtlCol="0">
            <a:spAutoFit/>
          </a:bodyPr>
          <a:lstStyle>
            <a:defPPr>
              <a:defRPr lang="lt-L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4000" dirty="0">
                <a:ln w="19050">
                  <a:solidFill>
                    <a:srgbClr val="FF0000"/>
                  </a:solidFill>
                </a:ln>
                <a:noFill/>
                <a:effectLst>
                  <a:outerShdw blurRad="139700" sx="102000" sy="102000" algn="ctr" rotWithShape="0">
                    <a:srgbClr val="FF7171">
                      <a:alpha val="96000"/>
                    </a:srgbClr>
                  </a:outerShdw>
                </a:effectLst>
                <a:latin typeface="Raleway ExtraBold" pitchFamily="2" charset="0"/>
              </a:rPr>
              <a:t>v s</a:t>
            </a:r>
            <a:endParaRPr lang="lt-LT" sz="4000" dirty="0">
              <a:ln w="19050">
                <a:solidFill>
                  <a:srgbClr val="FF0000"/>
                </a:solidFill>
              </a:ln>
              <a:noFill/>
              <a:effectLst>
                <a:outerShdw blurRad="139700" sx="102000" sy="102000" algn="ctr" rotWithShape="0">
                  <a:srgbClr val="FF7171">
                    <a:alpha val="96000"/>
                  </a:srgbClr>
                </a:outerShdw>
              </a:effectLst>
              <a:latin typeface="Raleway ExtraBold" pitchFamily="2" charset="0"/>
            </a:endParaRPr>
          </a:p>
        </p:txBody>
      </p:sp>
      <p:sp>
        <p:nvSpPr>
          <p:cNvPr id="25" name="Hexagon 24">
            <a:extLst>
              <a:ext uri="{FF2B5EF4-FFF2-40B4-BE49-F238E27FC236}">
                <a16:creationId xmlns:a16="http://schemas.microsoft.com/office/drawing/2014/main" id="{00D07289-8DFA-411C-B9DE-B817494B3921}"/>
              </a:ext>
            </a:extLst>
          </p:cNvPr>
          <p:cNvSpPr/>
          <p:nvPr/>
        </p:nvSpPr>
        <p:spPr>
          <a:xfrm>
            <a:off x="-3330968" y="3810442"/>
            <a:ext cx="2969018" cy="2559498"/>
          </a:xfrm>
          <a:prstGeom prst="hexagon">
            <a:avLst>
              <a:gd name="adj" fmla="val 27908"/>
              <a:gd name="vf" fmla="val 115470"/>
            </a:avLst>
          </a:prstGeom>
          <a:blipFill dpi="0" rotWithShape="1">
            <a:blip r:embed="rId2">
              <a:extLst>
                <a:ext uri="{28A0092B-C50C-407E-A947-70E740481C1C}">
                  <a14:useLocalDpi xmlns:a14="http://schemas.microsoft.com/office/drawing/2010/main" val="0"/>
                </a:ext>
              </a:extLst>
            </a:blip>
            <a:srcRect/>
            <a:stretch>
              <a:fillRect/>
            </a:stretch>
          </a:blipFill>
          <a:ln w="57150">
            <a:solidFill>
              <a:srgbClr val="00B050"/>
            </a:solidFill>
          </a:ln>
          <a:effectLst>
            <a:outerShdw blurRad="63500" sx="102000" sy="102000" algn="ctr" rotWithShape="0">
              <a:srgbClr val="D9FFEA">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6" name="Hexagon 25">
            <a:extLst>
              <a:ext uri="{FF2B5EF4-FFF2-40B4-BE49-F238E27FC236}">
                <a16:creationId xmlns:a16="http://schemas.microsoft.com/office/drawing/2014/main" id="{EBF1E77D-089B-41C7-947A-F9D1235C5239}"/>
              </a:ext>
            </a:extLst>
          </p:cNvPr>
          <p:cNvSpPr/>
          <p:nvPr/>
        </p:nvSpPr>
        <p:spPr>
          <a:xfrm>
            <a:off x="13166017" y="-1379922"/>
            <a:ext cx="2969018" cy="2559498"/>
          </a:xfrm>
          <a:prstGeom prst="hexagon">
            <a:avLst>
              <a:gd name="adj" fmla="val 27908"/>
              <a:gd name="vf" fmla="val 115470"/>
            </a:avLst>
          </a:prstGeom>
          <a:blipFill dpi="0" rotWithShape="1">
            <a:blip r:embed="rId3">
              <a:extLst>
                <a:ext uri="{28A0092B-C50C-407E-A947-70E740481C1C}">
                  <a14:useLocalDpi xmlns:a14="http://schemas.microsoft.com/office/drawing/2010/main" val="0"/>
                </a:ext>
              </a:extLst>
            </a:blip>
            <a:srcRect/>
            <a:stretch>
              <a:fillRect/>
            </a:stretch>
          </a:blipFill>
          <a:ln w="57150">
            <a:solidFill>
              <a:srgbClr val="00B050"/>
            </a:solidFill>
          </a:ln>
          <a:effectLst>
            <a:outerShdw blurRad="63500" sx="102000" sy="102000" algn="ctr" rotWithShape="0">
              <a:srgbClr val="D9FFEA">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dirty="0"/>
          </a:p>
        </p:txBody>
      </p:sp>
    </p:spTree>
    <p:extLst>
      <p:ext uri="{BB962C8B-B14F-4D97-AF65-F5344CB8AC3E}">
        <p14:creationId xmlns:p14="http://schemas.microsoft.com/office/powerpoint/2010/main" val="1788550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down)">
                                      <p:cBhvr>
                                        <p:cTn id="7" dur="500"/>
                                        <p:tgtEl>
                                          <p:spTgt spid="16"/>
                                        </p:tgtEl>
                                      </p:cBhvr>
                                    </p:animEffect>
                                  </p:childTnLst>
                                </p:cTn>
                              </p:par>
                              <p:par>
                                <p:cTn id="8" presetID="22" presetClass="entr" presetSubtype="1"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wipe(up)">
                                      <p:cBhvr>
                                        <p:cTn id="10" dur="500"/>
                                        <p:tgtEl>
                                          <p:spTgt spid="18"/>
                                        </p:tgtEl>
                                      </p:cBhvr>
                                    </p:animEffect>
                                  </p:childTnLst>
                                </p:cTn>
                              </p:par>
                            </p:childTnLst>
                          </p:cTn>
                        </p:par>
                        <p:par>
                          <p:cTn id="11" fill="hold">
                            <p:stCondLst>
                              <p:cond delay="500"/>
                            </p:stCondLst>
                            <p:childTnLst>
                              <p:par>
                                <p:cTn id="12" presetID="42" presetClass="path" presetSubtype="0" accel="50000" decel="50000" fill="hold" grpId="0" nodeType="afterEffect">
                                  <p:stCondLst>
                                    <p:cond delay="0"/>
                                  </p:stCondLst>
                                  <p:childTnLst>
                                    <p:animMotion origin="layout" path="M -3.125E-6 -1.48148E-6 L -0.54075 0.00254 " pathEditMode="relative" rAng="0" ptsTypes="AA">
                                      <p:cBhvr>
                                        <p:cTn id="13" dur="1250" fill="hold"/>
                                        <p:tgtEl>
                                          <p:spTgt spid="10"/>
                                        </p:tgtEl>
                                        <p:attrNameLst>
                                          <p:attrName>ppt_x</p:attrName>
                                          <p:attrName>ppt_y</p:attrName>
                                        </p:attrNameLst>
                                      </p:cBhvr>
                                      <p:rCtr x="-30885" y="-69"/>
                                    </p:animMotion>
                                  </p:childTnLst>
                                </p:cTn>
                              </p:par>
                              <p:par>
                                <p:cTn id="14" presetID="42" presetClass="path" presetSubtype="0" accel="50000" decel="50000" fill="hold" grpId="0" nodeType="withEffect">
                                  <p:stCondLst>
                                    <p:cond delay="0"/>
                                  </p:stCondLst>
                                  <p:childTnLst>
                                    <p:animMotion origin="layout" path="M 2.08333E-7 -1.85185E-6 L 0.53698 -0.00023 " pathEditMode="relative" rAng="0" ptsTypes="AA">
                                      <p:cBhvr>
                                        <p:cTn id="15" dur="1250" fill="hold"/>
                                        <p:tgtEl>
                                          <p:spTgt spid="13"/>
                                        </p:tgtEl>
                                        <p:attrNameLst>
                                          <p:attrName>ppt_x</p:attrName>
                                          <p:attrName>ppt_y</p:attrName>
                                        </p:attrNameLst>
                                      </p:cBhvr>
                                      <p:rCtr x="26849" y="-23"/>
                                    </p:animMotion>
                                  </p:childTnLst>
                                </p:cTn>
                              </p:par>
                            </p:childTnLst>
                          </p:cTn>
                        </p:par>
                        <p:par>
                          <p:cTn id="16" fill="hold">
                            <p:stCondLst>
                              <p:cond delay="1750"/>
                            </p:stCondLst>
                            <p:childTnLst>
                              <p:par>
                                <p:cTn id="17" presetID="53" presetClass="entr" presetSubtype="16"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p:cTn id="19" dur="500" fill="hold"/>
                                        <p:tgtEl>
                                          <p:spTgt spid="22"/>
                                        </p:tgtEl>
                                        <p:attrNameLst>
                                          <p:attrName>ppt_w</p:attrName>
                                        </p:attrNameLst>
                                      </p:cBhvr>
                                      <p:tavLst>
                                        <p:tav tm="0">
                                          <p:val>
                                            <p:fltVal val="0"/>
                                          </p:val>
                                        </p:tav>
                                        <p:tav tm="100000">
                                          <p:val>
                                            <p:strVal val="#ppt_w"/>
                                          </p:val>
                                        </p:tav>
                                      </p:tavLst>
                                    </p:anim>
                                    <p:anim calcmode="lin" valueType="num">
                                      <p:cBhvr>
                                        <p:cTn id="20" dur="500" fill="hold"/>
                                        <p:tgtEl>
                                          <p:spTgt spid="22"/>
                                        </p:tgtEl>
                                        <p:attrNameLst>
                                          <p:attrName>ppt_h</p:attrName>
                                        </p:attrNameLst>
                                      </p:cBhvr>
                                      <p:tavLst>
                                        <p:tav tm="0">
                                          <p:val>
                                            <p:fltVal val="0"/>
                                          </p:val>
                                        </p:tav>
                                        <p:tav tm="100000">
                                          <p:val>
                                            <p:strVal val="#ppt_h"/>
                                          </p:val>
                                        </p:tav>
                                      </p:tavLst>
                                    </p:anim>
                                    <p:animEffect transition="in" filter="fade">
                                      <p:cBhvr>
                                        <p:cTn id="21" dur="500"/>
                                        <p:tgtEl>
                                          <p:spTgt spid="22"/>
                                        </p:tgtEl>
                                      </p:cBhvr>
                                    </p:animEffect>
                                  </p:childTnLst>
                                </p:cTn>
                              </p:par>
                            </p:childTnLst>
                          </p:cTn>
                        </p:par>
                      </p:childTnLst>
                    </p:cTn>
                  </p:par>
                  <p:par>
                    <p:cTn id="22" fill="hold">
                      <p:stCondLst>
                        <p:cond delay="indefinite"/>
                      </p:stCondLst>
                      <p:childTnLst>
                        <p:par>
                          <p:cTn id="23" fill="hold">
                            <p:stCondLst>
                              <p:cond delay="0"/>
                            </p:stCondLst>
                            <p:childTnLst>
                              <p:par>
                                <p:cTn id="24" presetID="42" presetClass="path" presetSubtype="0" accel="50000" decel="50000" fill="hold" grpId="0" nodeType="clickEffect">
                                  <p:stCondLst>
                                    <p:cond delay="0"/>
                                  </p:stCondLst>
                                  <p:childTnLst>
                                    <p:animMotion origin="layout" path="M 2.29167E-6 3.7037E-7 L 0.33984 -0.01644 " pathEditMode="relative" rAng="0" ptsTypes="AA">
                                      <p:cBhvr>
                                        <p:cTn id="25" dur="1000" fill="hold"/>
                                        <p:tgtEl>
                                          <p:spTgt spid="25"/>
                                        </p:tgtEl>
                                        <p:attrNameLst>
                                          <p:attrName>ppt_x</p:attrName>
                                          <p:attrName>ppt_y</p:attrName>
                                        </p:attrNameLst>
                                      </p:cBhvr>
                                      <p:rCtr x="16992" y="-833"/>
                                    </p:animMotion>
                                  </p:childTnLst>
                                </p:cTn>
                              </p:par>
                              <p:par>
                                <p:cTn id="26" presetID="42" presetClass="path" presetSubtype="0" accel="50000" decel="50000" fill="hold" grpId="0" nodeType="withEffect">
                                  <p:stCondLst>
                                    <p:cond delay="0"/>
                                  </p:stCondLst>
                                  <p:childTnLst>
                                    <p:animMotion origin="layout" path="M -0.00455 0.27847 L -0.40065 0.28402 " pathEditMode="relative" rAng="0" ptsTypes="AA">
                                      <p:cBhvr>
                                        <p:cTn id="27" dur="1000" fill="hold"/>
                                        <p:tgtEl>
                                          <p:spTgt spid="26"/>
                                        </p:tgtEl>
                                        <p:attrNameLst>
                                          <p:attrName>ppt_x</p:attrName>
                                          <p:attrName>ppt_y</p:attrName>
                                        </p:attrNameLst>
                                      </p:cBhvr>
                                      <p:rCtr x="-19805" y="27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P spid="22" grpId="0"/>
      <p:bldP spid="25" grpId="0" animBg="1"/>
      <p:bldP spid="2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52E656-3AA2-4048-8BB6-C8A4AB6966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Fill">
            <a:extLst>
              <a:ext uri="{FF2B5EF4-FFF2-40B4-BE49-F238E27FC236}">
                <a16:creationId xmlns:a16="http://schemas.microsoft.com/office/drawing/2014/main" id="{75CC2FB6-3DA3-43A0-A160-2C94F189A96D}"/>
              </a:ext>
            </a:extLst>
          </p:cNvPr>
          <p:cNvSpPr txBox="1"/>
          <p:nvPr/>
        </p:nvSpPr>
        <p:spPr>
          <a:xfrm>
            <a:off x="883144" y="525904"/>
            <a:ext cx="4253087"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000" dirty="0">
                <a:effectLst>
                  <a:outerShdw blurRad="254000" dir="12060000" algn="ctr" rotWithShape="0">
                    <a:srgbClr val="FF0000"/>
                  </a:outerShdw>
                </a:effectLst>
              </a:rPr>
              <a:t>Let’s summarize</a:t>
            </a:r>
            <a:endParaRPr lang="lt-LT" sz="4000" dirty="0">
              <a:effectLst>
                <a:outerShdw blurRad="254000" dir="12060000" algn="ctr" rotWithShape="0">
                  <a:srgbClr val="FF0000"/>
                </a:outerShdw>
              </a:effectLst>
            </a:endParaRPr>
          </a:p>
        </p:txBody>
      </p:sp>
      <p:sp>
        <p:nvSpPr>
          <p:cNvPr id="7" name="Rectangle 6">
            <a:extLst>
              <a:ext uri="{FF2B5EF4-FFF2-40B4-BE49-F238E27FC236}">
                <a16:creationId xmlns:a16="http://schemas.microsoft.com/office/drawing/2014/main" id="{F1E8AC37-ECB2-4530-9D43-71F97CEA73B9}"/>
              </a:ext>
            </a:extLst>
          </p:cNvPr>
          <p:cNvSpPr/>
          <p:nvPr/>
        </p:nvSpPr>
        <p:spPr>
          <a:xfrm>
            <a:off x="1387649" y="534225"/>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8" name="Fill">
            <a:extLst>
              <a:ext uri="{FF2B5EF4-FFF2-40B4-BE49-F238E27FC236}">
                <a16:creationId xmlns:a16="http://schemas.microsoft.com/office/drawing/2014/main" id="{2971126D-7141-4E8C-AD6E-F24446A043DE}"/>
              </a:ext>
            </a:extLst>
          </p:cNvPr>
          <p:cNvSpPr txBox="1"/>
          <p:nvPr/>
        </p:nvSpPr>
        <p:spPr>
          <a:xfrm>
            <a:off x="883144" y="1723956"/>
            <a:ext cx="5937844"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000" dirty="0">
                <a:effectLst>
                  <a:outerShdw blurRad="254000" dir="12060000" algn="ctr" rotWithShape="0">
                    <a:srgbClr val="FF0000"/>
                  </a:outerShdw>
                </a:effectLst>
              </a:rPr>
              <a:t>What is self Discipline?</a:t>
            </a:r>
            <a:endParaRPr lang="lt-LT" sz="4000" dirty="0">
              <a:effectLst>
                <a:outerShdw blurRad="254000" dir="12060000" algn="ctr" rotWithShape="0">
                  <a:srgbClr val="FF0000"/>
                </a:outerShdw>
              </a:effectLst>
            </a:endParaRPr>
          </a:p>
        </p:txBody>
      </p:sp>
      <p:sp>
        <p:nvSpPr>
          <p:cNvPr id="9" name="Rectangle 8">
            <a:extLst>
              <a:ext uri="{FF2B5EF4-FFF2-40B4-BE49-F238E27FC236}">
                <a16:creationId xmlns:a16="http://schemas.microsoft.com/office/drawing/2014/main" id="{50943559-C35C-4014-A558-AA43663DA4E0}"/>
              </a:ext>
            </a:extLst>
          </p:cNvPr>
          <p:cNvSpPr/>
          <p:nvPr/>
        </p:nvSpPr>
        <p:spPr>
          <a:xfrm>
            <a:off x="1374882" y="1712999"/>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4" name="Fill">
            <a:extLst>
              <a:ext uri="{FF2B5EF4-FFF2-40B4-BE49-F238E27FC236}">
                <a16:creationId xmlns:a16="http://schemas.microsoft.com/office/drawing/2014/main" id="{27FF009A-0A1E-4C91-A0D6-BB577841CC05}"/>
              </a:ext>
            </a:extLst>
          </p:cNvPr>
          <p:cNvSpPr txBox="1"/>
          <p:nvPr/>
        </p:nvSpPr>
        <p:spPr>
          <a:xfrm>
            <a:off x="1443593" y="2638040"/>
            <a:ext cx="3751348"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Self Control</a:t>
            </a:r>
            <a:endParaRPr lang="lt-LT" sz="4000" dirty="0">
              <a:effectLst>
                <a:outerShdw blurRad="254000" dir="12060000" algn="ctr" rotWithShape="0">
                  <a:srgbClr val="FF0000"/>
                </a:outerShdw>
              </a:effectLst>
            </a:endParaRPr>
          </a:p>
        </p:txBody>
      </p:sp>
      <p:sp>
        <p:nvSpPr>
          <p:cNvPr id="15" name="Rectangle 14">
            <a:extLst>
              <a:ext uri="{FF2B5EF4-FFF2-40B4-BE49-F238E27FC236}">
                <a16:creationId xmlns:a16="http://schemas.microsoft.com/office/drawing/2014/main" id="{25FE872A-DFE4-469C-B6DE-D9C328A06C33}"/>
              </a:ext>
            </a:extLst>
          </p:cNvPr>
          <p:cNvSpPr/>
          <p:nvPr/>
        </p:nvSpPr>
        <p:spPr>
          <a:xfrm>
            <a:off x="2131928" y="2661028"/>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0" name="Fill">
            <a:extLst>
              <a:ext uri="{FF2B5EF4-FFF2-40B4-BE49-F238E27FC236}">
                <a16:creationId xmlns:a16="http://schemas.microsoft.com/office/drawing/2014/main" id="{D3B6126D-C24C-4EEB-A11D-785E3A1EADBF}"/>
              </a:ext>
            </a:extLst>
          </p:cNvPr>
          <p:cNvSpPr txBox="1"/>
          <p:nvPr/>
        </p:nvSpPr>
        <p:spPr>
          <a:xfrm>
            <a:off x="1443593" y="3424964"/>
            <a:ext cx="7614585"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Consistency and will power</a:t>
            </a:r>
            <a:endParaRPr lang="lt-LT" sz="4000" dirty="0">
              <a:effectLst>
                <a:outerShdw blurRad="254000" dir="12060000" algn="ctr" rotWithShape="0">
                  <a:srgbClr val="FF0000"/>
                </a:outerShdw>
              </a:effectLst>
            </a:endParaRPr>
          </a:p>
        </p:txBody>
      </p:sp>
      <p:sp>
        <p:nvSpPr>
          <p:cNvPr id="21" name="Rectangle 20">
            <a:extLst>
              <a:ext uri="{FF2B5EF4-FFF2-40B4-BE49-F238E27FC236}">
                <a16:creationId xmlns:a16="http://schemas.microsoft.com/office/drawing/2014/main" id="{F6D6D7CF-C9E0-4505-B6D6-5E370487EBE5}"/>
              </a:ext>
            </a:extLst>
          </p:cNvPr>
          <p:cNvSpPr/>
          <p:nvPr/>
        </p:nvSpPr>
        <p:spPr>
          <a:xfrm>
            <a:off x="2131927" y="3481716"/>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2" name="Fill">
            <a:extLst>
              <a:ext uri="{FF2B5EF4-FFF2-40B4-BE49-F238E27FC236}">
                <a16:creationId xmlns:a16="http://schemas.microsoft.com/office/drawing/2014/main" id="{EA2E0BEE-685C-4639-BD10-F76D1AA89000}"/>
              </a:ext>
            </a:extLst>
          </p:cNvPr>
          <p:cNvSpPr txBox="1"/>
          <p:nvPr/>
        </p:nvSpPr>
        <p:spPr>
          <a:xfrm>
            <a:off x="1443593" y="4245652"/>
            <a:ext cx="5471371"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Time management</a:t>
            </a:r>
            <a:endParaRPr lang="lt-LT" sz="4000" dirty="0">
              <a:effectLst>
                <a:outerShdw blurRad="254000" dir="12060000" algn="ctr" rotWithShape="0">
                  <a:srgbClr val="FF0000"/>
                </a:outerShdw>
              </a:effectLst>
            </a:endParaRPr>
          </a:p>
        </p:txBody>
      </p:sp>
      <p:sp>
        <p:nvSpPr>
          <p:cNvPr id="23" name="Rectangle 22">
            <a:extLst>
              <a:ext uri="{FF2B5EF4-FFF2-40B4-BE49-F238E27FC236}">
                <a16:creationId xmlns:a16="http://schemas.microsoft.com/office/drawing/2014/main" id="{C1BBF754-0A51-4A84-B46B-8637B03495F3}"/>
              </a:ext>
            </a:extLst>
          </p:cNvPr>
          <p:cNvSpPr/>
          <p:nvPr/>
        </p:nvSpPr>
        <p:spPr>
          <a:xfrm>
            <a:off x="2131927" y="4275362"/>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388159026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ox(out)">
                                      <p:cBhvr>
                                        <p:cTn id="7" dur="250"/>
                                        <p:tgtEl>
                                          <p:spTgt spid="7"/>
                                        </p:tgtEl>
                                      </p:cBhvr>
                                    </p:animEffect>
                                  </p:childTnLst>
                                </p:cTn>
                              </p:par>
                            </p:childTnLst>
                          </p:cTn>
                        </p:par>
                        <p:par>
                          <p:cTn id="8" fill="hold">
                            <p:stCondLst>
                              <p:cond delay="250"/>
                            </p:stCondLst>
                            <p:childTnLst>
                              <p:par>
                                <p:cTn id="9" presetID="42" presetClass="path" presetSubtype="0" accel="50000" decel="50000" fill="hold" grpId="1" nodeType="afterEffect">
                                  <p:stCondLst>
                                    <p:cond delay="0"/>
                                  </p:stCondLst>
                                  <p:childTnLst>
                                    <p:animMotion origin="layout" path="M -1.875E-6 1.85185E-6 L 0.28086 -0.00394 " pathEditMode="relative" rAng="0" ptsTypes="AA">
                                      <p:cBhvr>
                                        <p:cTn id="10" dur="1000" fill="hold"/>
                                        <p:tgtEl>
                                          <p:spTgt spid="7"/>
                                        </p:tgtEl>
                                        <p:attrNameLst>
                                          <p:attrName>ppt_x</p:attrName>
                                          <p:attrName>ppt_y</p:attrName>
                                        </p:attrNameLst>
                                      </p:cBhvr>
                                      <p:rCtr x="14036" y="-208"/>
                                    </p:animMotion>
                                  </p:childTnLst>
                                </p:cTn>
                              </p:par>
                              <p:par>
                                <p:cTn id="11" presetID="22" presetClass="entr" presetSubtype="8"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1000"/>
                                        <p:tgtEl>
                                          <p:spTgt spid="6"/>
                                        </p:tgtEl>
                                      </p:cBhvr>
                                    </p:animEffect>
                                  </p:childTnLst>
                                </p:cTn>
                              </p:par>
                            </p:childTnLst>
                          </p:cTn>
                        </p:par>
                        <p:par>
                          <p:cTn id="14" fill="hold">
                            <p:stCondLst>
                              <p:cond delay="1250"/>
                            </p:stCondLst>
                            <p:childTnLst>
                              <p:par>
                                <p:cTn id="15" presetID="22" presetClass="exit" presetSubtype="8" fill="hold" grpId="2" nodeType="afterEffect">
                                  <p:stCondLst>
                                    <p:cond delay="0"/>
                                  </p:stCondLst>
                                  <p:childTnLst>
                                    <p:animEffect transition="out" filter="wipe(left)">
                                      <p:cBhvr>
                                        <p:cTn id="16" dur="500"/>
                                        <p:tgtEl>
                                          <p:spTgt spid="7"/>
                                        </p:tgtEl>
                                      </p:cBhvr>
                                    </p:animEffect>
                                    <p:set>
                                      <p:cBhvr>
                                        <p:cTn id="17" dur="1" fill="hold">
                                          <p:stCondLst>
                                            <p:cond delay="499"/>
                                          </p:stCondLst>
                                        </p:cTn>
                                        <p:tgtEl>
                                          <p:spTgt spid="7"/>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4" presetClass="entr" presetSubtype="32"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box(out)">
                                      <p:cBhvr>
                                        <p:cTn id="22" dur="250"/>
                                        <p:tgtEl>
                                          <p:spTgt spid="9"/>
                                        </p:tgtEl>
                                      </p:cBhvr>
                                    </p:animEffect>
                                  </p:childTnLst>
                                </p:cTn>
                              </p:par>
                            </p:childTnLst>
                          </p:cTn>
                        </p:par>
                        <p:par>
                          <p:cTn id="23" fill="hold">
                            <p:stCondLst>
                              <p:cond delay="250"/>
                            </p:stCondLst>
                            <p:childTnLst>
                              <p:par>
                                <p:cTn id="24" presetID="42" presetClass="path" presetSubtype="0" accel="50000" decel="50000" fill="hold" grpId="1" nodeType="afterEffect">
                                  <p:stCondLst>
                                    <p:cond delay="0"/>
                                  </p:stCondLst>
                                  <p:childTnLst>
                                    <p:animMotion origin="layout" path="M -2.08333E-7 1.11111E-6 L 0.41758 0.00162 " pathEditMode="relative" rAng="0" ptsTypes="AA">
                                      <p:cBhvr>
                                        <p:cTn id="25" dur="1000" fill="hold"/>
                                        <p:tgtEl>
                                          <p:spTgt spid="9"/>
                                        </p:tgtEl>
                                        <p:attrNameLst>
                                          <p:attrName>ppt_x</p:attrName>
                                          <p:attrName>ppt_y</p:attrName>
                                        </p:attrNameLst>
                                      </p:cBhvr>
                                      <p:rCtr x="20872" y="69"/>
                                    </p:animMotion>
                                  </p:childTnLst>
                                </p:cTn>
                              </p:par>
                              <p:par>
                                <p:cTn id="26" presetID="22" presetClass="entr" presetSubtype="8"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left)">
                                      <p:cBhvr>
                                        <p:cTn id="28" dur="1000"/>
                                        <p:tgtEl>
                                          <p:spTgt spid="8"/>
                                        </p:tgtEl>
                                      </p:cBhvr>
                                    </p:animEffect>
                                  </p:childTnLst>
                                </p:cTn>
                              </p:par>
                            </p:childTnLst>
                          </p:cTn>
                        </p:par>
                        <p:par>
                          <p:cTn id="29" fill="hold">
                            <p:stCondLst>
                              <p:cond delay="1250"/>
                            </p:stCondLst>
                            <p:childTnLst>
                              <p:par>
                                <p:cTn id="30" presetID="22" presetClass="exit" presetSubtype="8" fill="hold" grpId="2" nodeType="afterEffect">
                                  <p:stCondLst>
                                    <p:cond delay="0"/>
                                  </p:stCondLst>
                                  <p:childTnLst>
                                    <p:animEffect transition="out" filter="wipe(left)">
                                      <p:cBhvr>
                                        <p:cTn id="31" dur="500"/>
                                        <p:tgtEl>
                                          <p:spTgt spid="9"/>
                                        </p:tgtEl>
                                      </p:cBhvr>
                                    </p:animEffect>
                                    <p:set>
                                      <p:cBhvr>
                                        <p:cTn id="32" dur="1" fill="hold">
                                          <p:stCondLst>
                                            <p:cond delay="499"/>
                                          </p:stCondLst>
                                        </p:cTn>
                                        <p:tgtEl>
                                          <p:spTgt spid="9"/>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4" presetClass="entr" presetSubtype="32"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box(out)">
                                      <p:cBhvr>
                                        <p:cTn id="37" dur="250"/>
                                        <p:tgtEl>
                                          <p:spTgt spid="15"/>
                                        </p:tgtEl>
                                      </p:cBhvr>
                                    </p:animEffect>
                                  </p:childTnLst>
                                </p:cTn>
                              </p:par>
                              <p:par>
                                <p:cTn id="38" presetID="4" presetClass="entr" presetSubtype="32" fill="hold" grpId="0" nodeType="with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box(out)">
                                      <p:cBhvr>
                                        <p:cTn id="40" dur="250"/>
                                        <p:tgtEl>
                                          <p:spTgt spid="21"/>
                                        </p:tgtEl>
                                      </p:cBhvr>
                                    </p:animEffect>
                                  </p:childTnLst>
                                </p:cTn>
                              </p:par>
                              <p:par>
                                <p:cTn id="41" presetID="4" presetClass="entr" presetSubtype="32"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box(out)">
                                      <p:cBhvr>
                                        <p:cTn id="43" dur="250"/>
                                        <p:tgtEl>
                                          <p:spTgt spid="23"/>
                                        </p:tgtEl>
                                      </p:cBhvr>
                                    </p:animEffect>
                                  </p:childTnLst>
                                </p:cTn>
                              </p:par>
                            </p:childTnLst>
                          </p:cTn>
                        </p:par>
                        <p:par>
                          <p:cTn id="44" fill="hold">
                            <p:stCondLst>
                              <p:cond delay="250"/>
                            </p:stCondLst>
                            <p:childTnLst>
                              <p:par>
                                <p:cTn id="45" presetID="42" presetClass="path" presetSubtype="0" accel="50000" decel="50000" fill="hold" grpId="1" nodeType="afterEffect">
                                  <p:stCondLst>
                                    <p:cond delay="0"/>
                                  </p:stCondLst>
                                  <p:childTnLst>
                                    <p:animMotion origin="layout" path="M 4.16667E-7 -0.00463 L 0.28086 -0.00856 " pathEditMode="relative" rAng="0" ptsTypes="AA">
                                      <p:cBhvr>
                                        <p:cTn id="46" dur="1000" fill="hold"/>
                                        <p:tgtEl>
                                          <p:spTgt spid="15"/>
                                        </p:tgtEl>
                                        <p:attrNameLst>
                                          <p:attrName>ppt_x</p:attrName>
                                          <p:attrName>ppt_y</p:attrName>
                                        </p:attrNameLst>
                                      </p:cBhvr>
                                      <p:rCtr x="14036" y="-208"/>
                                    </p:animMotion>
                                  </p:childTnLst>
                                </p:cTn>
                              </p:par>
                              <p:par>
                                <p:cTn id="47" presetID="42" presetClass="path" presetSubtype="0" accel="50000" decel="50000" fill="hold" grpId="1" nodeType="withEffect">
                                  <p:stCondLst>
                                    <p:cond delay="0"/>
                                  </p:stCondLst>
                                  <p:childTnLst>
                                    <p:animMotion origin="layout" path="M 4.16667E-7 7.40741E-7 L 0.53828 -0.00417 " pathEditMode="relative" rAng="0" ptsTypes="AA">
                                      <p:cBhvr>
                                        <p:cTn id="48" dur="1000" fill="hold"/>
                                        <p:tgtEl>
                                          <p:spTgt spid="21"/>
                                        </p:tgtEl>
                                        <p:attrNameLst>
                                          <p:attrName>ppt_x</p:attrName>
                                          <p:attrName>ppt_y</p:attrName>
                                        </p:attrNameLst>
                                      </p:cBhvr>
                                      <p:rCtr x="26914" y="-208"/>
                                    </p:animMotion>
                                  </p:childTnLst>
                                </p:cTn>
                              </p:par>
                              <p:par>
                                <p:cTn id="49" presetID="42" presetClass="path" presetSubtype="0" accel="50000" decel="50000" fill="hold" grpId="1" nodeType="withEffect">
                                  <p:stCondLst>
                                    <p:cond delay="0"/>
                                  </p:stCondLst>
                                  <p:childTnLst>
                                    <p:animMotion origin="layout" path="M 4.16667E-7 1.11022E-16 L 0.37227 -0.00208 " pathEditMode="relative" rAng="0" ptsTypes="AA">
                                      <p:cBhvr>
                                        <p:cTn id="50" dur="1000" fill="hold"/>
                                        <p:tgtEl>
                                          <p:spTgt spid="23"/>
                                        </p:tgtEl>
                                        <p:attrNameLst>
                                          <p:attrName>ppt_x</p:attrName>
                                          <p:attrName>ppt_y</p:attrName>
                                        </p:attrNameLst>
                                      </p:cBhvr>
                                      <p:rCtr x="18607" y="-116"/>
                                    </p:animMotion>
                                  </p:childTnLst>
                                </p:cTn>
                              </p:par>
                              <p:par>
                                <p:cTn id="51" presetID="22" presetClass="entr" presetSubtype="8" fill="hold" grpId="0" nodeType="with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wipe(left)">
                                      <p:cBhvr>
                                        <p:cTn id="53" dur="1000"/>
                                        <p:tgtEl>
                                          <p:spTgt spid="22"/>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wipe(left)">
                                      <p:cBhvr>
                                        <p:cTn id="56" dur="1000"/>
                                        <p:tgtEl>
                                          <p:spTgt spid="20"/>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wipe(left)">
                                      <p:cBhvr>
                                        <p:cTn id="59" dur="1000"/>
                                        <p:tgtEl>
                                          <p:spTgt spid="14"/>
                                        </p:tgtEl>
                                      </p:cBhvr>
                                    </p:animEffect>
                                  </p:childTnLst>
                                </p:cTn>
                              </p:par>
                            </p:childTnLst>
                          </p:cTn>
                        </p:par>
                        <p:par>
                          <p:cTn id="60" fill="hold">
                            <p:stCondLst>
                              <p:cond delay="1250"/>
                            </p:stCondLst>
                            <p:childTnLst>
                              <p:par>
                                <p:cTn id="61" presetID="22" presetClass="exit" presetSubtype="8" fill="hold" grpId="2" nodeType="afterEffect">
                                  <p:stCondLst>
                                    <p:cond delay="0"/>
                                  </p:stCondLst>
                                  <p:childTnLst>
                                    <p:animEffect transition="out" filter="wipe(left)">
                                      <p:cBhvr>
                                        <p:cTn id="62" dur="500"/>
                                        <p:tgtEl>
                                          <p:spTgt spid="15"/>
                                        </p:tgtEl>
                                      </p:cBhvr>
                                    </p:animEffect>
                                    <p:set>
                                      <p:cBhvr>
                                        <p:cTn id="63" dur="1" fill="hold">
                                          <p:stCondLst>
                                            <p:cond delay="499"/>
                                          </p:stCondLst>
                                        </p:cTn>
                                        <p:tgtEl>
                                          <p:spTgt spid="15"/>
                                        </p:tgtEl>
                                        <p:attrNameLst>
                                          <p:attrName>style.visibility</p:attrName>
                                        </p:attrNameLst>
                                      </p:cBhvr>
                                      <p:to>
                                        <p:strVal val="hidden"/>
                                      </p:to>
                                    </p:set>
                                  </p:childTnLst>
                                </p:cTn>
                              </p:par>
                              <p:par>
                                <p:cTn id="64" presetID="22" presetClass="exit" presetSubtype="8" fill="hold" grpId="2" nodeType="withEffect">
                                  <p:stCondLst>
                                    <p:cond delay="0"/>
                                  </p:stCondLst>
                                  <p:childTnLst>
                                    <p:animEffect transition="out" filter="wipe(left)">
                                      <p:cBhvr>
                                        <p:cTn id="65" dur="500"/>
                                        <p:tgtEl>
                                          <p:spTgt spid="21"/>
                                        </p:tgtEl>
                                      </p:cBhvr>
                                    </p:animEffect>
                                    <p:set>
                                      <p:cBhvr>
                                        <p:cTn id="66" dur="1" fill="hold">
                                          <p:stCondLst>
                                            <p:cond delay="499"/>
                                          </p:stCondLst>
                                        </p:cTn>
                                        <p:tgtEl>
                                          <p:spTgt spid="21"/>
                                        </p:tgtEl>
                                        <p:attrNameLst>
                                          <p:attrName>style.visibility</p:attrName>
                                        </p:attrNameLst>
                                      </p:cBhvr>
                                      <p:to>
                                        <p:strVal val="hidden"/>
                                      </p:to>
                                    </p:set>
                                  </p:childTnLst>
                                </p:cTn>
                              </p:par>
                              <p:par>
                                <p:cTn id="67" presetID="22" presetClass="exit" presetSubtype="8" fill="hold" grpId="2" nodeType="withEffect">
                                  <p:stCondLst>
                                    <p:cond delay="0"/>
                                  </p:stCondLst>
                                  <p:childTnLst>
                                    <p:animEffect transition="out" filter="wipe(left)">
                                      <p:cBhvr>
                                        <p:cTn id="68" dur="500"/>
                                        <p:tgtEl>
                                          <p:spTgt spid="23"/>
                                        </p:tgtEl>
                                      </p:cBhvr>
                                    </p:animEffect>
                                    <p:set>
                                      <p:cBhvr>
                                        <p:cTn id="69" dur="1" fill="hold">
                                          <p:stCondLst>
                                            <p:cond delay="4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7" grpId="1" animBg="1"/>
      <p:bldP spid="7" grpId="2" animBg="1"/>
      <p:bldP spid="8" grpId="0"/>
      <p:bldP spid="9" grpId="0" animBg="1"/>
      <p:bldP spid="9" grpId="1" animBg="1"/>
      <p:bldP spid="9" grpId="2" animBg="1"/>
      <p:bldP spid="14" grpId="0"/>
      <p:bldP spid="15" grpId="0" animBg="1"/>
      <p:bldP spid="15" grpId="1" animBg="1"/>
      <p:bldP spid="15" grpId="2" animBg="1"/>
      <p:bldP spid="20" grpId="0"/>
      <p:bldP spid="21" grpId="0" animBg="1"/>
      <p:bldP spid="21" grpId="1" animBg="1"/>
      <p:bldP spid="21" grpId="2" animBg="1"/>
      <p:bldP spid="22" grpId="0"/>
      <p:bldP spid="23" grpId="0" animBg="1"/>
      <p:bldP spid="23" grpId="1" animBg="1"/>
      <p:bldP spid="23" grpId="2"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52E656-3AA2-4048-8BB6-C8A4AB6966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Fill">
            <a:extLst>
              <a:ext uri="{FF2B5EF4-FFF2-40B4-BE49-F238E27FC236}">
                <a16:creationId xmlns:a16="http://schemas.microsoft.com/office/drawing/2014/main" id="{75CC2FB6-3DA3-43A0-A160-2C94F189A96D}"/>
              </a:ext>
            </a:extLst>
          </p:cNvPr>
          <p:cNvSpPr txBox="1"/>
          <p:nvPr/>
        </p:nvSpPr>
        <p:spPr>
          <a:xfrm>
            <a:off x="883144" y="525904"/>
            <a:ext cx="4253087"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000" dirty="0">
                <a:effectLst>
                  <a:outerShdw blurRad="254000" dir="12060000" algn="ctr" rotWithShape="0">
                    <a:srgbClr val="FF0000"/>
                  </a:outerShdw>
                </a:effectLst>
              </a:rPr>
              <a:t>Let’s summarize</a:t>
            </a:r>
            <a:endParaRPr lang="lt-LT" sz="4000" dirty="0">
              <a:effectLst>
                <a:outerShdw blurRad="254000" dir="12060000" algn="ctr" rotWithShape="0">
                  <a:srgbClr val="FF0000"/>
                </a:outerShdw>
              </a:effectLst>
            </a:endParaRPr>
          </a:p>
        </p:txBody>
      </p:sp>
      <p:sp>
        <p:nvSpPr>
          <p:cNvPr id="8" name="Fill">
            <a:extLst>
              <a:ext uri="{FF2B5EF4-FFF2-40B4-BE49-F238E27FC236}">
                <a16:creationId xmlns:a16="http://schemas.microsoft.com/office/drawing/2014/main" id="{2971126D-7141-4E8C-AD6E-F24446A043DE}"/>
              </a:ext>
            </a:extLst>
          </p:cNvPr>
          <p:cNvSpPr txBox="1"/>
          <p:nvPr/>
        </p:nvSpPr>
        <p:spPr>
          <a:xfrm>
            <a:off x="883144" y="1723956"/>
            <a:ext cx="5937844"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000" dirty="0">
                <a:effectLst>
                  <a:outerShdw blurRad="254000" dir="12060000" algn="ctr" rotWithShape="0">
                    <a:srgbClr val="FF0000"/>
                  </a:outerShdw>
                </a:effectLst>
              </a:rPr>
              <a:t>What is self Discipline?</a:t>
            </a:r>
            <a:endParaRPr lang="lt-LT" sz="4000" dirty="0">
              <a:effectLst>
                <a:outerShdw blurRad="254000" dir="12060000" algn="ctr" rotWithShape="0">
                  <a:srgbClr val="FF0000"/>
                </a:outerShdw>
              </a:effectLst>
            </a:endParaRPr>
          </a:p>
        </p:txBody>
      </p:sp>
      <p:sp>
        <p:nvSpPr>
          <p:cNvPr id="14" name="Fill">
            <a:extLst>
              <a:ext uri="{FF2B5EF4-FFF2-40B4-BE49-F238E27FC236}">
                <a16:creationId xmlns:a16="http://schemas.microsoft.com/office/drawing/2014/main" id="{27FF009A-0A1E-4C91-A0D6-BB577841CC05}"/>
              </a:ext>
            </a:extLst>
          </p:cNvPr>
          <p:cNvSpPr txBox="1"/>
          <p:nvPr/>
        </p:nvSpPr>
        <p:spPr>
          <a:xfrm>
            <a:off x="1443593" y="2638040"/>
            <a:ext cx="3751348"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Self Control</a:t>
            </a:r>
            <a:endParaRPr lang="lt-LT" sz="4000" dirty="0">
              <a:effectLst>
                <a:outerShdw blurRad="254000" dir="12060000" algn="ctr" rotWithShape="0">
                  <a:srgbClr val="FF0000"/>
                </a:outerShdw>
              </a:effectLst>
            </a:endParaRPr>
          </a:p>
        </p:txBody>
      </p:sp>
      <p:sp>
        <p:nvSpPr>
          <p:cNvPr id="16" name="Fill">
            <a:extLst>
              <a:ext uri="{FF2B5EF4-FFF2-40B4-BE49-F238E27FC236}">
                <a16:creationId xmlns:a16="http://schemas.microsoft.com/office/drawing/2014/main" id="{C2924B48-482C-484F-8602-C23560F147F0}"/>
              </a:ext>
            </a:extLst>
          </p:cNvPr>
          <p:cNvSpPr txBox="1"/>
          <p:nvPr/>
        </p:nvSpPr>
        <p:spPr>
          <a:xfrm>
            <a:off x="1443593" y="2633521"/>
            <a:ext cx="5979522"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Create daily routines</a:t>
            </a:r>
            <a:endParaRPr lang="lt-LT" sz="4000" dirty="0">
              <a:effectLst>
                <a:outerShdw blurRad="254000" dir="12060000" algn="ctr" rotWithShape="0">
                  <a:srgbClr val="FF0000"/>
                </a:outerShdw>
              </a:effectLst>
            </a:endParaRPr>
          </a:p>
        </p:txBody>
      </p:sp>
      <p:sp>
        <p:nvSpPr>
          <p:cNvPr id="15" name="Rectangle 14">
            <a:extLst>
              <a:ext uri="{FF2B5EF4-FFF2-40B4-BE49-F238E27FC236}">
                <a16:creationId xmlns:a16="http://schemas.microsoft.com/office/drawing/2014/main" id="{25FE872A-DFE4-469C-B6DE-D9C328A06C33}"/>
              </a:ext>
            </a:extLst>
          </p:cNvPr>
          <p:cNvSpPr/>
          <p:nvPr/>
        </p:nvSpPr>
        <p:spPr>
          <a:xfrm>
            <a:off x="2131928" y="2661028"/>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0" name="Fill">
            <a:extLst>
              <a:ext uri="{FF2B5EF4-FFF2-40B4-BE49-F238E27FC236}">
                <a16:creationId xmlns:a16="http://schemas.microsoft.com/office/drawing/2014/main" id="{D3B6126D-C24C-4EEB-A11D-785E3A1EADBF}"/>
              </a:ext>
            </a:extLst>
          </p:cNvPr>
          <p:cNvSpPr txBox="1"/>
          <p:nvPr/>
        </p:nvSpPr>
        <p:spPr>
          <a:xfrm>
            <a:off x="1443593" y="3424964"/>
            <a:ext cx="7614585"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Consistency and will power</a:t>
            </a:r>
            <a:endParaRPr lang="lt-LT" sz="4000" dirty="0">
              <a:effectLst>
                <a:outerShdw blurRad="254000" dir="12060000" algn="ctr" rotWithShape="0">
                  <a:srgbClr val="FF0000"/>
                </a:outerShdw>
              </a:effectLst>
            </a:endParaRPr>
          </a:p>
        </p:txBody>
      </p:sp>
      <p:sp>
        <p:nvSpPr>
          <p:cNvPr id="17" name="Fill">
            <a:extLst>
              <a:ext uri="{FF2B5EF4-FFF2-40B4-BE49-F238E27FC236}">
                <a16:creationId xmlns:a16="http://schemas.microsoft.com/office/drawing/2014/main" id="{63634C05-26AD-41EC-B65C-A5F08EE528FA}"/>
              </a:ext>
            </a:extLst>
          </p:cNvPr>
          <p:cNvSpPr txBox="1"/>
          <p:nvPr/>
        </p:nvSpPr>
        <p:spPr>
          <a:xfrm>
            <a:off x="1443593" y="3436838"/>
            <a:ext cx="7774885"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Practice extreme ownership</a:t>
            </a:r>
            <a:endParaRPr lang="lt-LT" sz="4000" dirty="0">
              <a:effectLst>
                <a:outerShdw blurRad="254000" dir="12060000" algn="ctr" rotWithShape="0">
                  <a:srgbClr val="FF0000"/>
                </a:outerShdw>
              </a:effectLst>
            </a:endParaRPr>
          </a:p>
        </p:txBody>
      </p:sp>
      <p:sp>
        <p:nvSpPr>
          <p:cNvPr id="21" name="Rectangle 20">
            <a:extLst>
              <a:ext uri="{FF2B5EF4-FFF2-40B4-BE49-F238E27FC236}">
                <a16:creationId xmlns:a16="http://schemas.microsoft.com/office/drawing/2014/main" id="{F6D6D7CF-C9E0-4505-B6D6-5E370487EBE5}"/>
              </a:ext>
            </a:extLst>
          </p:cNvPr>
          <p:cNvSpPr/>
          <p:nvPr/>
        </p:nvSpPr>
        <p:spPr>
          <a:xfrm>
            <a:off x="2131927" y="3481716"/>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2" name="Fill">
            <a:extLst>
              <a:ext uri="{FF2B5EF4-FFF2-40B4-BE49-F238E27FC236}">
                <a16:creationId xmlns:a16="http://schemas.microsoft.com/office/drawing/2014/main" id="{EA2E0BEE-685C-4639-BD10-F76D1AA89000}"/>
              </a:ext>
            </a:extLst>
          </p:cNvPr>
          <p:cNvSpPr txBox="1"/>
          <p:nvPr/>
        </p:nvSpPr>
        <p:spPr>
          <a:xfrm>
            <a:off x="1443593" y="4245652"/>
            <a:ext cx="5471371"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Time management</a:t>
            </a:r>
            <a:endParaRPr lang="lt-LT" sz="4000" dirty="0">
              <a:effectLst>
                <a:outerShdw blurRad="254000" dir="12060000" algn="ctr" rotWithShape="0">
                  <a:srgbClr val="FF0000"/>
                </a:outerShdw>
              </a:effectLst>
            </a:endParaRPr>
          </a:p>
        </p:txBody>
      </p:sp>
      <p:sp>
        <p:nvSpPr>
          <p:cNvPr id="18" name="Fill">
            <a:extLst>
              <a:ext uri="{FF2B5EF4-FFF2-40B4-BE49-F238E27FC236}">
                <a16:creationId xmlns:a16="http://schemas.microsoft.com/office/drawing/2014/main" id="{FB367AC3-B181-463A-AB16-0F55D5D18C7C}"/>
              </a:ext>
            </a:extLst>
          </p:cNvPr>
          <p:cNvSpPr txBox="1"/>
          <p:nvPr/>
        </p:nvSpPr>
        <p:spPr>
          <a:xfrm>
            <a:off x="1412769" y="4249504"/>
            <a:ext cx="9551013"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Embrace discomfort and hard work</a:t>
            </a:r>
            <a:endParaRPr lang="lt-LT" sz="4000" dirty="0">
              <a:effectLst>
                <a:outerShdw blurRad="254000" dir="12060000" algn="ctr" rotWithShape="0">
                  <a:srgbClr val="FF0000"/>
                </a:outerShdw>
              </a:effectLst>
            </a:endParaRPr>
          </a:p>
        </p:txBody>
      </p:sp>
      <p:sp>
        <p:nvSpPr>
          <p:cNvPr id="23" name="Rectangle 22">
            <a:extLst>
              <a:ext uri="{FF2B5EF4-FFF2-40B4-BE49-F238E27FC236}">
                <a16:creationId xmlns:a16="http://schemas.microsoft.com/office/drawing/2014/main" id="{C1BBF754-0A51-4A84-B46B-8637B03495F3}"/>
              </a:ext>
            </a:extLst>
          </p:cNvPr>
          <p:cNvSpPr/>
          <p:nvPr/>
        </p:nvSpPr>
        <p:spPr>
          <a:xfrm>
            <a:off x="2131927" y="4275362"/>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3" name="Fill">
            <a:extLst>
              <a:ext uri="{FF2B5EF4-FFF2-40B4-BE49-F238E27FC236}">
                <a16:creationId xmlns:a16="http://schemas.microsoft.com/office/drawing/2014/main" id="{7368C427-55FA-4A84-ACB1-D117A2AAB60C}"/>
              </a:ext>
            </a:extLst>
          </p:cNvPr>
          <p:cNvSpPr txBox="1"/>
          <p:nvPr/>
        </p:nvSpPr>
        <p:spPr>
          <a:xfrm>
            <a:off x="883144" y="1751386"/>
            <a:ext cx="8004115"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000" dirty="0">
                <a:effectLst>
                  <a:outerShdw blurRad="254000" dir="12060000" algn="ctr" rotWithShape="0">
                    <a:srgbClr val="FF0000"/>
                  </a:outerShdw>
                </a:effectLst>
              </a:rPr>
              <a:t>How to develop self Discipline?</a:t>
            </a:r>
            <a:endParaRPr lang="lt-LT" sz="4000" dirty="0">
              <a:effectLst>
                <a:outerShdw blurRad="254000" dir="12060000" algn="ctr" rotWithShape="0">
                  <a:srgbClr val="FF0000"/>
                </a:outerShdw>
              </a:effectLst>
            </a:endParaRPr>
          </a:p>
        </p:txBody>
      </p:sp>
      <p:sp>
        <p:nvSpPr>
          <p:cNvPr id="9" name="Rectangle 8">
            <a:extLst>
              <a:ext uri="{FF2B5EF4-FFF2-40B4-BE49-F238E27FC236}">
                <a16:creationId xmlns:a16="http://schemas.microsoft.com/office/drawing/2014/main" id="{50943559-C35C-4014-A558-AA43663DA4E0}"/>
              </a:ext>
            </a:extLst>
          </p:cNvPr>
          <p:cNvSpPr/>
          <p:nvPr/>
        </p:nvSpPr>
        <p:spPr>
          <a:xfrm>
            <a:off x="1374882" y="1712999"/>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3166227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ox(out)">
                                      <p:cBhvr>
                                        <p:cTn id="7" dur="250"/>
                                        <p:tgtEl>
                                          <p:spTgt spid="9"/>
                                        </p:tgtEl>
                                      </p:cBhvr>
                                    </p:animEffect>
                                  </p:childTnLst>
                                </p:cTn>
                              </p:par>
                            </p:childTnLst>
                          </p:cTn>
                        </p:par>
                        <p:par>
                          <p:cTn id="8" fill="hold">
                            <p:stCondLst>
                              <p:cond delay="250"/>
                            </p:stCondLst>
                            <p:childTnLst>
                              <p:par>
                                <p:cTn id="9" presetID="42" presetClass="path" presetSubtype="0" accel="50000" decel="50000" fill="hold" grpId="1" nodeType="afterEffect">
                                  <p:stCondLst>
                                    <p:cond delay="0"/>
                                  </p:stCondLst>
                                  <p:childTnLst>
                                    <p:animMotion origin="layout" path="M -2.08333E-7 1.11111E-6 L 0.58906 0.00393 " pathEditMode="relative" rAng="0" ptsTypes="AA">
                                      <p:cBhvr>
                                        <p:cTn id="10" dur="1000" fill="hold"/>
                                        <p:tgtEl>
                                          <p:spTgt spid="9"/>
                                        </p:tgtEl>
                                        <p:attrNameLst>
                                          <p:attrName>ppt_x</p:attrName>
                                          <p:attrName>ppt_y</p:attrName>
                                        </p:attrNameLst>
                                      </p:cBhvr>
                                      <p:rCtr x="29453" y="185"/>
                                    </p:animMotion>
                                  </p:childTnLst>
                                </p:cTn>
                              </p:par>
                              <p:par>
                                <p:cTn id="11" presetID="22" presetClass="exit" presetSubtype="8" fill="hold" grpId="0" nodeType="withEffect">
                                  <p:stCondLst>
                                    <p:cond delay="0"/>
                                  </p:stCondLst>
                                  <p:childTnLst>
                                    <p:animEffect transition="out" filter="wipe(left)">
                                      <p:cBhvr>
                                        <p:cTn id="12" dur="1000"/>
                                        <p:tgtEl>
                                          <p:spTgt spid="8"/>
                                        </p:tgtEl>
                                      </p:cBhvr>
                                    </p:animEffect>
                                    <p:set>
                                      <p:cBhvr>
                                        <p:cTn id="13" dur="1" fill="hold">
                                          <p:stCondLst>
                                            <p:cond delay="999"/>
                                          </p:stCondLst>
                                        </p:cTn>
                                        <p:tgtEl>
                                          <p:spTgt spid="8"/>
                                        </p:tgtEl>
                                        <p:attrNameLst>
                                          <p:attrName>style.visibility</p:attrName>
                                        </p:attrNameLst>
                                      </p:cBhvr>
                                      <p:to>
                                        <p:strVal val="hidden"/>
                                      </p:to>
                                    </p:set>
                                  </p:childTnLst>
                                </p:cTn>
                              </p:par>
                              <p:par>
                                <p:cTn id="14" presetID="22" presetClass="entr" presetSubtype="8"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left)">
                                      <p:cBhvr>
                                        <p:cTn id="16" dur="1000"/>
                                        <p:tgtEl>
                                          <p:spTgt spid="13"/>
                                        </p:tgtEl>
                                      </p:cBhvr>
                                    </p:animEffect>
                                  </p:childTnLst>
                                </p:cTn>
                              </p:par>
                            </p:childTnLst>
                          </p:cTn>
                        </p:par>
                        <p:par>
                          <p:cTn id="17" fill="hold">
                            <p:stCondLst>
                              <p:cond delay="1250"/>
                            </p:stCondLst>
                            <p:childTnLst>
                              <p:par>
                                <p:cTn id="18" presetID="22" presetClass="exit" presetSubtype="8" fill="hold" grpId="2" nodeType="afterEffect">
                                  <p:stCondLst>
                                    <p:cond delay="0"/>
                                  </p:stCondLst>
                                  <p:childTnLst>
                                    <p:animEffect transition="out" filter="wipe(left)">
                                      <p:cBhvr>
                                        <p:cTn id="19" dur="500"/>
                                        <p:tgtEl>
                                          <p:spTgt spid="9"/>
                                        </p:tgtEl>
                                      </p:cBhvr>
                                    </p:animEffect>
                                    <p:set>
                                      <p:cBhvr>
                                        <p:cTn id="20" dur="1" fill="hold">
                                          <p:stCondLst>
                                            <p:cond delay="499"/>
                                          </p:stCondLst>
                                        </p:cTn>
                                        <p:tgtEl>
                                          <p:spTgt spid="9"/>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4" presetClass="entr" presetSubtype="32"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box(out)">
                                      <p:cBhvr>
                                        <p:cTn id="25" dur="250"/>
                                        <p:tgtEl>
                                          <p:spTgt spid="15"/>
                                        </p:tgtEl>
                                      </p:cBhvr>
                                    </p:animEffect>
                                  </p:childTnLst>
                                </p:cTn>
                              </p:par>
                              <p:par>
                                <p:cTn id="26" presetID="4" presetClass="entr" presetSubtype="32"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box(out)">
                                      <p:cBhvr>
                                        <p:cTn id="28" dur="250"/>
                                        <p:tgtEl>
                                          <p:spTgt spid="21"/>
                                        </p:tgtEl>
                                      </p:cBhvr>
                                    </p:animEffect>
                                  </p:childTnLst>
                                </p:cTn>
                              </p:par>
                              <p:par>
                                <p:cTn id="29" presetID="4" presetClass="entr" presetSubtype="32"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box(out)">
                                      <p:cBhvr>
                                        <p:cTn id="31" dur="250"/>
                                        <p:tgtEl>
                                          <p:spTgt spid="23"/>
                                        </p:tgtEl>
                                      </p:cBhvr>
                                    </p:animEffect>
                                  </p:childTnLst>
                                </p:cTn>
                              </p:par>
                            </p:childTnLst>
                          </p:cTn>
                        </p:par>
                        <p:par>
                          <p:cTn id="32" fill="hold">
                            <p:stCondLst>
                              <p:cond delay="250"/>
                            </p:stCondLst>
                            <p:childTnLst>
                              <p:par>
                                <p:cTn id="33" presetID="42" presetClass="path" presetSubtype="0" accel="50000" decel="50000" fill="hold" grpId="1" nodeType="afterEffect">
                                  <p:stCondLst>
                                    <p:cond delay="0"/>
                                  </p:stCondLst>
                                  <p:childTnLst>
                                    <p:animMotion origin="layout" path="M 4.16667E-7 -3.33333E-6 L 0.4069 -0.00995 " pathEditMode="relative" rAng="0" ptsTypes="AA">
                                      <p:cBhvr>
                                        <p:cTn id="34" dur="1000" fill="hold"/>
                                        <p:tgtEl>
                                          <p:spTgt spid="15"/>
                                        </p:tgtEl>
                                        <p:attrNameLst>
                                          <p:attrName>ppt_x</p:attrName>
                                          <p:attrName>ppt_y</p:attrName>
                                        </p:attrNameLst>
                                      </p:cBhvr>
                                      <p:rCtr x="20339" y="-509"/>
                                    </p:animMotion>
                                  </p:childTnLst>
                                </p:cTn>
                              </p:par>
                              <p:par>
                                <p:cTn id="35" presetID="42" presetClass="path" presetSubtype="0" accel="50000" decel="50000" fill="hold" grpId="1" nodeType="withEffect">
                                  <p:stCondLst>
                                    <p:cond delay="0"/>
                                  </p:stCondLst>
                                  <p:childTnLst>
                                    <p:animMotion origin="layout" path="M 4.16667E-7 7.40741E-7 L 0.55573 -0.00347 " pathEditMode="relative" rAng="0" ptsTypes="AA">
                                      <p:cBhvr>
                                        <p:cTn id="36" dur="1000" fill="hold"/>
                                        <p:tgtEl>
                                          <p:spTgt spid="21"/>
                                        </p:tgtEl>
                                        <p:attrNameLst>
                                          <p:attrName>ppt_x</p:attrName>
                                          <p:attrName>ppt_y</p:attrName>
                                        </p:attrNameLst>
                                      </p:cBhvr>
                                      <p:rCtr x="27786" y="-185"/>
                                    </p:animMotion>
                                  </p:childTnLst>
                                </p:cTn>
                              </p:par>
                              <p:par>
                                <p:cTn id="37" presetID="42" presetClass="path" presetSubtype="0" accel="50000" decel="50000" fill="hold" grpId="1" nodeType="withEffect">
                                  <p:stCondLst>
                                    <p:cond delay="0"/>
                                  </p:stCondLst>
                                  <p:childTnLst>
                                    <p:animMotion origin="layout" path="M 4.16667E-7 1.11022E-16 L 0.6944 -0.00139 " pathEditMode="relative" rAng="0" ptsTypes="AA">
                                      <p:cBhvr>
                                        <p:cTn id="38" dur="1000" fill="hold"/>
                                        <p:tgtEl>
                                          <p:spTgt spid="23"/>
                                        </p:tgtEl>
                                        <p:attrNameLst>
                                          <p:attrName>ppt_x</p:attrName>
                                          <p:attrName>ppt_y</p:attrName>
                                        </p:attrNameLst>
                                      </p:cBhvr>
                                      <p:rCtr x="34714" y="-69"/>
                                    </p:animMotion>
                                  </p:childTnLst>
                                </p:cTn>
                              </p:par>
                              <p:par>
                                <p:cTn id="39" presetID="22" presetClass="exit" presetSubtype="8" fill="hold" grpId="0" nodeType="withEffect">
                                  <p:stCondLst>
                                    <p:cond delay="0"/>
                                  </p:stCondLst>
                                  <p:childTnLst>
                                    <p:animEffect transition="out" filter="wipe(left)">
                                      <p:cBhvr>
                                        <p:cTn id="40" dur="1000"/>
                                        <p:tgtEl>
                                          <p:spTgt spid="22"/>
                                        </p:tgtEl>
                                      </p:cBhvr>
                                    </p:animEffect>
                                    <p:set>
                                      <p:cBhvr>
                                        <p:cTn id="41" dur="1" fill="hold">
                                          <p:stCondLst>
                                            <p:cond delay="999"/>
                                          </p:stCondLst>
                                        </p:cTn>
                                        <p:tgtEl>
                                          <p:spTgt spid="22"/>
                                        </p:tgtEl>
                                        <p:attrNameLst>
                                          <p:attrName>style.visibility</p:attrName>
                                        </p:attrNameLst>
                                      </p:cBhvr>
                                      <p:to>
                                        <p:strVal val="hidden"/>
                                      </p:to>
                                    </p:set>
                                  </p:childTnLst>
                                </p:cTn>
                              </p:par>
                              <p:par>
                                <p:cTn id="42" presetID="22" presetClass="exit" presetSubtype="8" fill="hold" grpId="0" nodeType="withEffect">
                                  <p:stCondLst>
                                    <p:cond delay="0"/>
                                  </p:stCondLst>
                                  <p:childTnLst>
                                    <p:animEffect transition="out" filter="wipe(left)">
                                      <p:cBhvr>
                                        <p:cTn id="43" dur="1000"/>
                                        <p:tgtEl>
                                          <p:spTgt spid="20"/>
                                        </p:tgtEl>
                                      </p:cBhvr>
                                    </p:animEffect>
                                    <p:set>
                                      <p:cBhvr>
                                        <p:cTn id="44" dur="1" fill="hold">
                                          <p:stCondLst>
                                            <p:cond delay="999"/>
                                          </p:stCondLst>
                                        </p:cTn>
                                        <p:tgtEl>
                                          <p:spTgt spid="20"/>
                                        </p:tgtEl>
                                        <p:attrNameLst>
                                          <p:attrName>style.visibility</p:attrName>
                                        </p:attrNameLst>
                                      </p:cBhvr>
                                      <p:to>
                                        <p:strVal val="hidden"/>
                                      </p:to>
                                    </p:set>
                                  </p:childTnLst>
                                </p:cTn>
                              </p:par>
                              <p:par>
                                <p:cTn id="45" presetID="22" presetClass="exit" presetSubtype="8" fill="hold" grpId="0" nodeType="withEffect">
                                  <p:stCondLst>
                                    <p:cond delay="0"/>
                                  </p:stCondLst>
                                  <p:childTnLst>
                                    <p:animEffect transition="out" filter="wipe(left)">
                                      <p:cBhvr>
                                        <p:cTn id="46" dur="1000"/>
                                        <p:tgtEl>
                                          <p:spTgt spid="14"/>
                                        </p:tgtEl>
                                      </p:cBhvr>
                                    </p:animEffect>
                                    <p:set>
                                      <p:cBhvr>
                                        <p:cTn id="47" dur="1" fill="hold">
                                          <p:stCondLst>
                                            <p:cond delay="999"/>
                                          </p:stCondLst>
                                        </p:cTn>
                                        <p:tgtEl>
                                          <p:spTgt spid="14"/>
                                        </p:tgtEl>
                                        <p:attrNameLst>
                                          <p:attrName>style.visibility</p:attrName>
                                        </p:attrNameLst>
                                      </p:cBhvr>
                                      <p:to>
                                        <p:strVal val="hidden"/>
                                      </p:to>
                                    </p:set>
                                  </p:childTnLst>
                                </p:cTn>
                              </p:par>
                              <p:par>
                                <p:cTn id="48" presetID="22" presetClass="entr" presetSubtype="8" fill="hold" grpId="0" nodeType="with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wipe(left)">
                                      <p:cBhvr>
                                        <p:cTn id="50" dur="1000"/>
                                        <p:tgtEl>
                                          <p:spTgt spid="16"/>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wipe(left)">
                                      <p:cBhvr>
                                        <p:cTn id="53" dur="1000"/>
                                        <p:tgtEl>
                                          <p:spTgt spid="17"/>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wipe(left)">
                                      <p:cBhvr>
                                        <p:cTn id="56" dur="1000"/>
                                        <p:tgtEl>
                                          <p:spTgt spid="18"/>
                                        </p:tgtEl>
                                      </p:cBhvr>
                                    </p:animEffect>
                                  </p:childTnLst>
                                </p:cTn>
                              </p:par>
                            </p:childTnLst>
                          </p:cTn>
                        </p:par>
                        <p:par>
                          <p:cTn id="57" fill="hold">
                            <p:stCondLst>
                              <p:cond delay="1250"/>
                            </p:stCondLst>
                            <p:childTnLst>
                              <p:par>
                                <p:cTn id="58" presetID="22" presetClass="exit" presetSubtype="8" fill="hold" grpId="2" nodeType="afterEffect">
                                  <p:stCondLst>
                                    <p:cond delay="0"/>
                                  </p:stCondLst>
                                  <p:childTnLst>
                                    <p:animEffect transition="out" filter="wipe(left)">
                                      <p:cBhvr>
                                        <p:cTn id="59" dur="500"/>
                                        <p:tgtEl>
                                          <p:spTgt spid="15"/>
                                        </p:tgtEl>
                                      </p:cBhvr>
                                    </p:animEffect>
                                    <p:set>
                                      <p:cBhvr>
                                        <p:cTn id="60" dur="1" fill="hold">
                                          <p:stCondLst>
                                            <p:cond delay="499"/>
                                          </p:stCondLst>
                                        </p:cTn>
                                        <p:tgtEl>
                                          <p:spTgt spid="15"/>
                                        </p:tgtEl>
                                        <p:attrNameLst>
                                          <p:attrName>style.visibility</p:attrName>
                                        </p:attrNameLst>
                                      </p:cBhvr>
                                      <p:to>
                                        <p:strVal val="hidden"/>
                                      </p:to>
                                    </p:set>
                                  </p:childTnLst>
                                </p:cTn>
                              </p:par>
                              <p:par>
                                <p:cTn id="61" presetID="22" presetClass="exit" presetSubtype="8" fill="hold" grpId="2" nodeType="withEffect">
                                  <p:stCondLst>
                                    <p:cond delay="0"/>
                                  </p:stCondLst>
                                  <p:childTnLst>
                                    <p:animEffect transition="out" filter="wipe(left)">
                                      <p:cBhvr>
                                        <p:cTn id="62" dur="500"/>
                                        <p:tgtEl>
                                          <p:spTgt spid="21"/>
                                        </p:tgtEl>
                                      </p:cBhvr>
                                    </p:animEffect>
                                    <p:set>
                                      <p:cBhvr>
                                        <p:cTn id="63" dur="1" fill="hold">
                                          <p:stCondLst>
                                            <p:cond delay="499"/>
                                          </p:stCondLst>
                                        </p:cTn>
                                        <p:tgtEl>
                                          <p:spTgt spid="21"/>
                                        </p:tgtEl>
                                        <p:attrNameLst>
                                          <p:attrName>style.visibility</p:attrName>
                                        </p:attrNameLst>
                                      </p:cBhvr>
                                      <p:to>
                                        <p:strVal val="hidden"/>
                                      </p:to>
                                    </p:set>
                                  </p:childTnLst>
                                </p:cTn>
                              </p:par>
                              <p:par>
                                <p:cTn id="64" presetID="22" presetClass="exit" presetSubtype="8" fill="hold" grpId="2" nodeType="withEffect">
                                  <p:stCondLst>
                                    <p:cond delay="0"/>
                                  </p:stCondLst>
                                  <p:childTnLst>
                                    <p:animEffect transition="out" filter="wipe(left)">
                                      <p:cBhvr>
                                        <p:cTn id="65" dur="500"/>
                                        <p:tgtEl>
                                          <p:spTgt spid="23"/>
                                        </p:tgtEl>
                                      </p:cBhvr>
                                    </p:animEffect>
                                    <p:set>
                                      <p:cBhvr>
                                        <p:cTn id="66" dur="1" fill="hold">
                                          <p:stCondLst>
                                            <p:cond delay="4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P spid="15" grpId="0" animBg="1"/>
      <p:bldP spid="15" grpId="1" animBg="1"/>
      <p:bldP spid="15" grpId="2" animBg="1"/>
      <p:bldP spid="20" grpId="0"/>
      <p:bldP spid="17" grpId="0"/>
      <p:bldP spid="21" grpId="0" animBg="1"/>
      <p:bldP spid="21" grpId="1" animBg="1"/>
      <p:bldP spid="21" grpId="2" animBg="1"/>
      <p:bldP spid="22" grpId="0"/>
      <p:bldP spid="18" grpId="0"/>
      <p:bldP spid="23" grpId="0" animBg="1"/>
      <p:bldP spid="23" grpId="1" animBg="1"/>
      <p:bldP spid="23" grpId="2" animBg="1"/>
      <p:bldP spid="13" grpId="0"/>
      <p:bldP spid="9" grpId="0" animBg="1"/>
      <p:bldP spid="9" grpId="1" animBg="1"/>
      <p:bldP spid="9" grpId="2"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52E656-3AA2-4048-8BB6-C8A4AB6966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700"/>
            <a:ext cx="12192000" cy="6870700"/>
          </a:xfrm>
          <a:prstGeom prst="rect">
            <a:avLst/>
          </a:prstGeom>
        </p:spPr>
      </p:pic>
      <p:sp>
        <p:nvSpPr>
          <p:cNvPr id="16" name="Fill">
            <a:extLst>
              <a:ext uri="{FF2B5EF4-FFF2-40B4-BE49-F238E27FC236}">
                <a16:creationId xmlns:a16="http://schemas.microsoft.com/office/drawing/2014/main" id="{C2924B48-482C-484F-8602-C23560F147F0}"/>
              </a:ext>
            </a:extLst>
          </p:cNvPr>
          <p:cNvSpPr txBox="1"/>
          <p:nvPr/>
        </p:nvSpPr>
        <p:spPr>
          <a:xfrm>
            <a:off x="1443593" y="2633521"/>
            <a:ext cx="5979522"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Create daily routines</a:t>
            </a:r>
            <a:endParaRPr lang="lt-LT" sz="4000" dirty="0">
              <a:effectLst>
                <a:outerShdw blurRad="254000" dir="12060000" algn="ctr" rotWithShape="0">
                  <a:srgbClr val="FF0000"/>
                </a:outerShdw>
              </a:effectLst>
            </a:endParaRPr>
          </a:p>
        </p:txBody>
      </p:sp>
      <p:sp>
        <p:nvSpPr>
          <p:cNvPr id="6" name="Fill">
            <a:extLst>
              <a:ext uri="{FF2B5EF4-FFF2-40B4-BE49-F238E27FC236}">
                <a16:creationId xmlns:a16="http://schemas.microsoft.com/office/drawing/2014/main" id="{75CC2FB6-3DA3-43A0-A160-2C94F189A96D}"/>
              </a:ext>
            </a:extLst>
          </p:cNvPr>
          <p:cNvSpPr txBox="1"/>
          <p:nvPr/>
        </p:nvSpPr>
        <p:spPr>
          <a:xfrm>
            <a:off x="883144" y="525904"/>
            <a:ext cx="4253087"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000" dirty="0">
                <a:effectLst>
                  <a:outerShdw blurRad="254000" dir="12060000" algn="ctr" rotWithShape="0">
                    <a:srgbClr val="FF0000"/>
                  </a:outerShdw>
                </a:effectLst>
              </a:rPr>
              <a:t>Let’s summarize</a:t>
            </a:r>
            <a:endParaRPr lang="lt-LT" sz="4000" dirty="0">
              <a:effectLst>
                <a:outerShdw blurRad="254000" dir="12060000" algn="ctr" rotWithShape="0">
                  <a:srgbClr val="FF0000"/>
                </a:outerShdw>
              </a:effectLst>
            </a:endParaRPr>
          </a:p>
        </p:txBody>
      </p:sp>
      <p:sp>
        <p:nvSpPr>
          <p:cNvPr id="24" name="Fill">
            <a:extLst>
              <a:ext uri="{FF2B5EF4-FFF2-40B4-BE49-F238E27FC236}">
                <a16:creationId xmlns:a16="http://schemas.microsoft.com/office/drawing/2014/main" id="{0131467F-DF3C-41B2-98AF-1BF01AB72D8E}"/>
              </a:ext>
            </a:extLst>
          </p:cNvPr>
          <p:cNvSpPr txBox="1"/>
          <p:nvPr/>
        </p:nvSpPr>
        <p:spPr>
          <a:xfrm>
            <a:off x="1443593" y="2615092"/>
            <a:ext cx="2771914"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Specific</a:t>
            </a:r>
            <a:endParaRPr lang="lt-LT" sz="4000" dirty="0">
              <a:effectLst>
                <a:outerShdw blurRad="254000" dir="12060000" algn="ctr" rotWithShape="0">
                  <a:srgbClr val="FF0000"/>
                </a:outerShdw>
              </a:effectLst>
            </a:endParaRPr>
          </a:p>
        </p:txBody>
      </p:sp>
      <p:sp>
        <p:nvSpPr>
          <p:cNvPr id="15" name="Rectangle 14">
            <a:extLst>
              <a:ext uri="{FF2B5EF4-FFF2-40B4-BE49-F238E27FC236}">
                <a16:creationId xmlns:a16="http://schemas.microsoft.com/office/drawing/2014/main" id="{25FE872A-DFE4-469C-B6DE-D9C328A06C33}"/>
              </a:ext>
            </a:extLst>
          </p:cNvPr>
          <p:cNvSpPr/>
          <p:nvPr/>
        </p:nvSpPr>
        <p:spPr>
          <a:xfrm>
            <a:off x="2131928" y="2661028"/>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7" name="Fill">
            <a:extLst>
              <a:ext uri="{FF2B5EF4-FFF2-40B4-BE49-F238E27FC236}">
                <a16:creationId xmlns:a16="http://schemas.microsoft.com/office/drawing/2014/main" id="{63634C05-26AD-41EC-B65C-A5F08EE528FA}"/>
              </a:ext>
            </a:extLst>
          </p:cNvPr>
          <p:cNvSpPr txBox="1"/>
          <p:nvPr/>
        </p:nvSpPr>
        <p:spPr>
          <a:xfrm>
            <a:off x="1443593" y="3436838"/>
            <a:ext cx="7774885"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Practice extreme ownership</a:t>
            </a:r>
            <a:endParaRPr lang="lt-LT" sz="4000" dirty="0">
              <a:effectLst>
                <a:outerShdw blurRad="254000" dir="12060000" algn="ctr" rotWithShape="0">
                  <a:srgbClr val="FF0000"/>
                </a:outerShdw>
              </a:effectLst>
            </a:endParaRPr>
          </a:p>
        </p:txBody>
      </p:sp>
      <p:sp>
        <p:nvSpPr>
          <p:cNvPr id="25" name="Fill">
            <a:extLst>
              <a:ext uri="{FF2B5EF4-FFF2-40B4-BE49-F238E27FC236}">
                <a16:creationId xmlns:a16="http://schemas.microsoft.com/office/drawing/2014/main" id="{3DEEAD53-5959-451C-A679-8E11E5669F55}"/>
              </a:ext>
            </a:extLst>
          </p:cNvPr>
          <p:cNvSpPr txBox="1"/>
          <p:nvPr/>
        </p:nvSpPr>
        <p:spPr>
          <a:xfrm>
            <a:off x="1483471" y="3446187"/>
            <a:ext cx="3706464"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Measurable</a:t>
            </a:r>
            <a:endParaRPr lang="lt-LT" sz="4000" dirty="0">
              <a:effectLst>
                <a:outerShdw blurRad="254000" dir="12060000" algn="ctr" rotWithShape="0">
                  <a:srgbClr val="FF0000"/>
                </a:outerShdw>
              </a:effectLst>
            </a:endParaRPr>
          </a:p>
        </p:txBody>
      </p:sp>
      <p:sp>
        <p:nvSpPr>
          <p:cNvPr id="21" name="Rectangle 20">
            <a:extLst>
              <a:ext uri="{FF2B5EF4-FFF2-40B4-BE49-F238E27FC236}">
                <a16:creationId xmlns:a16="http://schemas.microsoft.com/office/drawing/2014/main" id="{F6D6D7CF-C9E0-4505-B6D6-5E370487EBE5}"/>
              </a:ext>
            </a:extLst>
          </p:cNvPr>
          <p:cNvSpPr/>
          <p:nvPr/>
        </p:nvSpPr>
        <p:spPr>
          <a:xfrm>
            <a:off x="2131927" y="3481716"/>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6" name="Fill">
            <a:extLst>
              <a:ext uri="{FF2B5EF4-FFF2-40B4-BE49-F238E27FC236}">
                <a16:creationId xmlns:a16="http://schemas.microsoft.com/office/drawing/2014/main" id="{5CEA63BC-49BF-4A95-A4E2-675CB720829A}"/>
              </a:ext>
            </a:extLst>
          </p:cNvPr>
          <p:cNvSpPr txBox="1"/>
          <p:nvPr/>
        </p:nvSpPr>
        <p:spPr>
          <a:xfrm>
            <a:off x="1443593" y="4262433"/>
            <a:ext cx="3863558"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err="1">
                <a:effectLst>
                  <a:outerShdw blurRad="254000" dir="12060000" algn="ctr" rotWithShape="0">
                    <a:srgbClr val="FF0000"/>
                  </a:outerShdw>
                </a:effectLst>
              </a:rPr>
              <a:t>Achieveable</a:t>
            </a:r>
            <a:endParaRPr lang="lt-LT" sz="4000" dirty="0">
              <a:effectLst>
                <a:outerShdw blurRad="254000" dir="12060000" algn="ctr" rotWithShape="0">
                  <a:srgbClr val="FF0000"/>
                </a:outerShdw>
              </a:effectLst>
            </a:endParaRPr>
          </a:p>
        </p:txBody>
      </p:sp>
      <p:sp>
        <p:nvSpPr>
          <p:cNvPr id="18" name="Fill">
            <a:extLst>
              <a:ext uri="{FF2B5EF4-FFF2-40B4-BE49-F238E27FC236}">
                <a16:creationId xmlns:a16="http://schemas.microsoft.com/office/drawing/2014/main" id="{FB367AC3-B181-463A-AB16-0F55D5D18C7C}"/>
              </a:ext>
            </a:extLst>
          </p:cNvPr>
          <p:cNvSpPr txBox="1"/>
          <p:nvPr/>
        </p:nvSpPr>
        <p:spPr>
          <a:xfrm>
            <a:off x="1412769" y="4249504"/>
            <a:ext cx="9551013"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Embrace discomfort and hard work</a:t>
            </a:r>
            <a:endParaRPr lang="lt-LT" sz="4000" dirty="0">
              <a:effectLst>
                <a:outerShdw blurRad="254000" dir="12060000" algn="ctr" rotWithShape="0">
                  <a:srgbClr val="FF0000"/>
                </a:outerShdw>
              </a:effectLst>
            </a:endParaRPr>
          </a:p>
        </p:txBody>
      </p:sp>
      <p:sp>
        <p:nvSpPr>
          <p:cNvPr id="23" name="Rectangle 22">
            <a:extLst>
              <a:ext uri="{FF2B5EF4-FFF2-40B4-BE49-F238E27FC236}">
                <a16:creationId xmlns:a16="http://schemas.microsoft.com/office/drawing/2014/main" id="{C1BBF754-0A51-4A84-B46B-8637B03495F3}"/>
              </a:ext>
            </a:extLst>
          </p:cNvPr>
          <p:cNvSpPr/>
          <p:nvPr/>
        </p:nvSpPr>
        <p:spPr>
          <a:xfrm>
            <a:off x="2131927" y="4275362"/>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9" name="Fill">
            <a:extLst>
              <a:ext uri="{FF2B5EF4-FFF2-40B4-BE49-F238E27FC236}">
                <a16:creationId xmlns:a16="http://schemas.microsoft.com/office/drawing/2014/main" id="{61D6EAA9-E566-4CA8-9181-C9CB105D9A9F}"/>
              </a:ext>
            </a:extLst>
          </p:cNvPr>
          <p:cNvSpPr txBox="1"/>
          <p:nvPr/>
        </p:nvSpPr>
        <p:spPr>
          <a:xfrm>
            <a:off x="883144" y="1742950"/>
            <a:ext cx="7407798"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000" dirty="0">
                <a:effectLst>
                  <a:outerShdw blurRad="254000" dir="12060000" algn="ctr" rotWithShape="0">
                    <a:srgbClr val="FF0000"/>
                  </a:outerShdw>
                </a:effectLst>
              </a:rPr>
              <a:t>How to set goals effectively?</a:t>
            </a:r>
            <a:endParaRPr lang="lt-LT" sz="4000" dirty="0">
              <a:effectLst>
                <a:outerShdw blurRad="254000" dir="12060000" algn="ctr" rotWithShape="0">
                  <a:srgbClr val="FF0000"/>
                </a:outerShdw>
              </a:effectLst>
            </a:endParaRPr>
          </a:p>
        </p:txBody>
      </p:sp>
      <p:sp>
        <p:nvSpPr>
          <p:cNvPr id="13" name="Fill">
            <a:extLst>
              <a:ext uri="{FF2B5EF4-FFF2-40B4-BE49-F238E27FC236}">
                <a16:creationId xmlns:a16="http://schemas.microsoft.com/office/drawing/2014/main" id="{7368C427-55FA-4A84-ACB1-D117A2AAB60C}"/>
              </a:ext>
            </a:extLst>
          </p:cNvPr>
          <p:cNvSpPr txBox="1"/>
          <p:nvPr/>
        </p:nvSpPr>
        <p:spPr>
          <a:xfrm>
            <a:off x="883144" y="1748537"/>
            <a:ext cx="8004115"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000" dirty="0">
                <a:effectLst>
                  <a:outerShdw blurRad="254000" dir="12060000" algn="ctr" rotWithShape="0">
                    <a:srgbClr val="FF0000"/>
                  </a:outerShdw>
                </a:effectLst>
              </a:rPr>
              <a:t>How to develop self Discipline?</a:t>
            </a:r>
            <a:endParaRPr lang="lt-LT" sz="4000" dirty="0">
              <a:effectLst>
                <a:outerShdw blurRad="254000" dir="12060000" algn="ctr" rotWithShape="0">
                  <a:srgbClr val="FF0000"/>
                </a:outerShdw>
              </a:effectLst>
            </a:endParaRPr>
          </a:p>
        </p:txBody>
      </p:sp>
      <p:sp>
        <p:nvSpPr>
          <p:cNvPr id="9" name="Rectangle 8">
            <a:extLst>
              <a:ext uri="{FF2B5EF4-FFF2-40B4-BE49-F238E27FC236}">
                <a16:creationId xmlns:a16="http://schemas.microsoft.com/office/drawing/2014/main" id="{50943559-C35C-4014-A558-AA43663DA4E0}"/>
              </a:ext>
            </a:extLst>
          </p:cNvPr>
          <p:cNvSpPr/>
          <p:nvPr/>
        </p:nvSpPr>
        <p:spPr>
          <a:xfrm>
            <a:off x="1374882" y="1712999"/>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27" name="Fill">
            <a:extLst>
              <a:ext uri="{FF2B5EF4-FFF2-40B4-BE49-F238E27FC236}">
                <a16:creationId xmlns:a16="http://schemas.microsoft.com/office/drawing/2014/main" id="{58BE571B-1C3D-49D5-8E64-E45A8A11F7A9}"/>
              </a:ext>
            </a:extLst>
          </p:cNvPr>
          <p:cNvSpPr txBox="1"/>
          <p:nvPr/>
        </p:nvSpPr>
        <p:spPr>
          <a:xfrm>
            <a:off x="1470162" y="5090847"/>
            <a:ext cx="3002745"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Relevant</a:t>
            </a:r>
            <a:endParaRPr lang="lt-LT" sz="4000" dirty="0">
              <a:effectLst>
                <a:outerShdw blurRad="254000" dir="12060000" algn="ctr" rotWithShape="0">
                  <a:srgbClr val="FF0000"/>
                </a:outerShdw>
              </a:effectLst>
            </a:endParaRPr>
          </a:p>
        </p:txBody>
      </p:sp>
      <p:sp>
        <p:nvSpPr>
          <p:cNvPr id="28" name="Fill">
            <a:extLst>
              <a:ext uri="{FF2B5EF4-FFF2-40B4-BE49-F238E27FC236}">
                <a16:creationId xmlns:a16="http://schemas.microsoft.com/office/drawing/2014/main" id="{CD744D6D-E802-42DE-9236-FF1B6FB9E248}"/>
              </a:ext>
            </a:extLst>
          </p:cNvPr>
          <p:cNvSpPr txBox="1"/>
          <p:nvPr/>
        </p:nvSpPr>
        <p:spPr>
          <a:xfrm>
            <a:off x="1483471" y="5883916"/>
            <a:ext cx="3740126" cy="707886"/>
          </a:xfrm>
          <a:prstGeom prst="rect">
            <a:avLst/>
          </a:prstGeom>
          <a:noFill/>
          <a:effectLst>
            <a:glow rad="127000">
              <a:srgbClr val="00B050"/>
            </a:glow>
            <a:outerShdw blurRad="50800" dist="38100" dir="2700000" algn="tl" rotWithShape="0">
              <a:srgbClr val="FF0000">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marL="571500" indent="-571500">
              <a:buFont typeface="Arial" panose="020B0604020202020204" pitchFamily="34" charset="0"/>
              <a:buChar char="•"/>
            </a:pPr>
            <a:r>
              <a:rPr lang="en-US" sz="4000" dirty="0">
                <a:effectLst>
                  <a:outerShdw blurRad="254000" dir="12060000" algn="ctr" rotWithShape="0">
                    <a:srgbClr val="FF0000"/>
                  </a:outerShdw>
                </a:effectLst>
              </a:rPr>
              <a:t>Time bound</a:t>
            </a:r>
            <a:endParaRPr lang="lt-LT" sz="4000" dirty="0">
              <a:effectLst>
                <a:outerShdw blurRad="254000" dir="12060000" algn="ctr" rotWithShape="0">
                  <a:srgbClr val="FF0000"/>
                </a:outerShdw>
              </a:effectLst>
            </a:endParaRPr>
          </a:p>
        </p:txBody>
      </p:sp>
      <p:sp>
        <p:nvSpPr>
          <p:cNvPr id="29" name="Rectangle 28">
            <a:extLst>
              <a:ext uri="{FF2B5EF4-FFF2-40B4-BE49-F238E27FC236}">
                <a16:creationId xmlns:a16="http://schemas.microsoft.com/office/drawing/2014/main" id="{A03F1646-C8A2-40B8-B6A8-0242EDDF66D6}"/>
              </a:ext>
            </a:extLst>
          </p:cNvPr>
          <p:cNvSpPr/>
          <p:nvPr/>
        </p:nvSpPr>
        <p:spPr>
          <a:xfrm>
            <a:off x="2131925" y="5080599"/>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30" name="Rectangle 29">
            <a:extLst>
              <a:ext uri="{FF2B5EF4-FFF2-40B4-BE49-F238E27FC236}">
                <a16:creationId xmlns:a16="http://schemas.microsoft.com/office/drawing/2014/main" id="{25B76615-1A57-4346-B320-DB014AA49F02}"/>
              </a:ext>
            </a:extLst>
          </p:cNvPr>
          <p:cNvSpPr/>
          <p:nvPr/>
        </p:nvSpPr>
        <p:spPr>
          <a:xfrm>
            <a:off x="2131925" y="5873668"/>
            <a:ext cx="301965" cy="707886"/>
          </a:xfrm>
          <a:prstGeom prst="rect">
            <a:avLst/>
          </a:prstGeom>
          <a:solidFill>
            <a:schemeClr val="bg1"/>
          </a:solidFill>
          <a:ln>
            <a:solidFill>
              <a:srgbClr val="FF0101"/>
            </a:solidFill>
          </a:ln>
          <a:effectLst>
            <a:glow rad="63500">
              <a:schemeClr val="accent1">
                <a:satMod val="175000"/>
                <a:alpha val="40000"/>
              </a:schemeClr>
            </a:glow>
            <a:outerShdw blurRad="63500" sx="101000" sy="101000" algn="ctr" rotWithShape="0">
              <a:srgbClr val="FF0000">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3344291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ox(out)">
                                      <p:cBhvr>
                                        <p:cTn id="7" dur="250"/>
                                        <p:tgtEl>
                                          <p:spTgt spid="9"/>
                                        </p:tgtEl>
                                      </p:cBhvr>
                                    </p:animEffect>
                                  </p:childTnLst>
                                </p:cTn>
                              </p:par>
                            </p:childTnLst>
                          </p:cTn>
                        </p:par>
                        <p:par>
                          <p:cTn id="8" fill="hold">
                            <p:stCondLst>
                              <p:cond delay="250"/>
                            </p:stCondLst>
                            <p:childTnLst>
                              <p:par>
                                <p:cTn id="9" presetID="42" presetClass="path" presetSubtype="0" accel="50000" decel="50000" fill="hold" grpId="1" nodeType="afterEffect">
                                  <p:stCondLst>
                                    <p:cond delay="0"/>
                                  </p:stCondLst>
                                  <p:childTnLst>
                                    <p:animMotion origin="layout" path="M -2.08333E-7 1.11111E-6 L 0.58906 0.00393 " pathEditMode="relative" rAng="0" ptsTypes="AA">
                                      <p:cBhvr>
                                        <p:cTn id="10" dur="1000" fill="hold"/>
                                        <p:tgtEl>
                                          <p:spTgt spid="9"/>
                                        </p:tgtEl>
                                        <p:attrNameLst>
                                          <p:attrName>ppt_x</p:attrName>
                                          <p:attrName>ppt_y</p:attrName>
                                        </p:attrNameLst>
                                      </p:cBhvr>
                                      <p:rCtr x="29453" y="185"/>
                                    </p:animMotion>
                                  </p:childTnLst>
                                </p:cTn>
                              </p:par>
                              <p:par>
                                <p:cTn id="11" presetID="22" presetClass="exit" presetSubtype="8" fill="hold" grpId="0" nodeType="withEffect">
                                  <p:stCondLst>
                                    <p:cond delay="0"/>
                                  </p:stCondLst>
                                  <p:childTnLst>
                                    <p:animEffect transition="out" filter="wipe(left)">
                                      <p:cBhvr>
                                        <p:cTn id="12" dur="1000"/>
                                        <p:tgtEl>
                                          <p:spTgt spid="13"/>
                                        </p:tgtEl>
                                      </p:cBhvr>
                                    </p:animEffect>
                                    <p:set>
                                      <p:cBhvr>
                                        <p:cTn id="13" dur="1" fill="hold">
                                          <p:stCondLst>
                                            <p:cond delay="999"/>
                                          </p:stCondLst>
                                        </p:cTn>
                                        <p:tgtEl>
                                          <p:spTgt spid="13"/>
                                        </p:tgtEl>
                                        <p:attrNameLst>
                                          <p:attrName>style.visibility</p:attrName>
                                        </p:attrNameLst>
                                      </p:cBhvr>
                                      <p:to>
                                        <p:strVal val="hidden"/>
                                      </p:to>
                                    </p:set>
                                  </p:childTnLst>
                                </p:cTn>
                              </p:par>
                              <p:par>
                                <p:cTn id="14" presetID="22" presetClass="entr" presetSubtype="8"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wipe(left)">
                                      <p:cBhvr>
                                        <p:cTn id="16" dur="1000"/>
                                        <p:tgtEl>
                                          <p:spTgt spid="19"/>
                                        </p:tgtEl>
                                      </p:cBhvr>
                                    </p:animEffect>
                                  </p:childTnLst>
                                </p:cTn>
                              </p:par>
                            </p:childTnLst>
                          </p:cTn>
                        </p:par>
                        <p:par>
                          <p:cTn id="17" fill="hold">
                            <p:stCondLst>
                              <p:cond delay="1250"/>
                            </p:stCondLst>
                            <p:childTnLst>
                              <p:par>
                                <p:cTn id="18" presetID="22" presetClass="exit" presetSubtype="8" fill="hold" grpId="2" nodeType="afterEffect">
                                  <p:stCondLst>
                                    <p:cond delay="0"/>
                                  </p:stCondLst>
                                  <p:childTnLst>
                                    <p:animEffect transition="out" filter="wipe(left)">
                                      <p:cBhvr>
                                        <p:cTn id="19" dur="500"/>
                                        <p:tgtEl>
                                          <p:spTgt spid="9"/>
                                        </p:tgtEl>
                                      </p:cBhvr>
                                    </p:animEffect>
                                    <p:set>
                                      <p:cBhvr>
                                        <p:cTn id="20" dur="1" fill="hold">
                                          <p:stCondLst>
                                            <p:cond delay="499"/>
                                          </p:stCondLst>
                                        </p:cTn>
                                        <p:tgtEl>
                                          <p:spTgt spid="9"/>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4" presetClass="entr" presetSubtype="32"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box(out)">
                                      <p:cBhvr>
                                        <p:cTn id="25" dur="250"/>
                                        <p:tgtEl>
                                          <p:spTgt spid="15"/>
                                        </p:tgtEl>
                                      </p:cBhvr>
                                    </p:animEffect>
                                  </p:childTnLst>
                                </p:cTn>
                              </p:par>
                              <p:par>
                                <p:cTn id="26" presetID="4" presetClass="entr" presetSubtype="32"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box(out)">
                                      <p:cBhvr>
                                        <p:cTn id="28" dur="250"/>
                                        <p:tgtEl>
                                          <p:spTgt spid="21"/>
                                        </p:tgtEl>
                                      </p:cBhvr>
                                    </p:animEffect>
                                  </p:childTnLst>
                                </p:cTn>
                              </p:par>
                              <p:par>
                                <p:cTn id="29" presetID="4" presetClass="entr" presetSubtype="32"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box(out)">
                                      <p:cBhvr>
                                        <p:cTn id="31" dur="250"/>
                                        <p:tgtEl>
                                          <p:spTgt spid="23"/>
                                        </p:tgtEl>
                                      </p:cBhvr>
                                    </p:animEffect>
                                  </p:childTnLst>
                                </p:cTn>
                              </p:par>
                              <p:par>
                                <p:cTn id="32" presetID="4" presetClass="entr" presetSubtype="32"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box(out)">
                                      <p:cBhvr>
                                        <p:cTn id="34" dur="250"/>
                                        <p:tgtEl>
                                          <p:spTgt spid="29"/>
                                        </p:tgtEl>
                                      </p:cBhvr>
                                    </p:animEffect>
                                  </p:childTnLst>
                                </p:cTn>
                              </p:par>
                              <p:par>
                                <p:cTn id="35" presetID="4" presetClass="entr" presetSubtype="32"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box(out)">
                                      <p:cBhvr>
                                        <p:cTn id="37" dur="250"/>
                                        <p:tgtEl>
                                          <p:spTgt spid="30"/>
                                        </p:tgtEl>
                                      </p:cBhvr>
                                    </p:animEffect>
                                  </p:childTnLst>
                                </p:cTn>
                              </p:par>
                            </p:childTnLst>
                          </p:cTn>
                        </p:par>
                        <p:par>
                          <p:cTn id="38" fill="hold">
                            <p:stCondLst>
                              <p:cond delay="250"/>
                            </p:stCondLst>
                            <p:childTnLst>
                              <p:par>
                                <p:cTn id="39" presetID="42" presetClass="path" presetSubtype="0" accel="50000" decel="50000" fill="hold" grpId="1" nodeType="afterEffect">
                                  <p:stCondLst>
                                    <p:cond delay="0"/>
                                  </p:stCondLst>
                                  <p:childTnLst>
                                    <p:animMotion origin="layout" path="M 4.16667E-7 -3.33333E-6 L 0.4069 -0.00995 " pathEditMode="relative" rAng="0" ptsTypes="AA">
                                      <p:cBhvr>
                                        <p:cTn id="40" dur="1000" fill="hold"/>
                                        <p:tgtEl>
                                          <p:spTgt spid="15"/>
                                        </p:tgtEl>
                                        <p:attrNameLst>
                                          <p:attrName>ppt_x</p:attrName>
                                          <p:attrName>ppt_y</p:attrName>
                                        </p:attrNameLst>
                                      </p:cBhvr>
                                      <p:rCtr x="20339" y="-509"/>
                                    </p:animMotion>
                                  </p:childTnLst>
                                </p:cTn>
                              </p:par>
                              <p:par>
                                <p:cTn id="41" presetID="42" presetClass="path" presetSubtype="0" accel="50000" decel="50000" fill="hold" grpId="1" nodeType="withEffect">
                                  <p:stCondLst>
                                    <p:cond delay="0"/>
                                  </p:stCondLst>
                                  <p:childTnLst>
                                    <p:animMotion origin="layout" path="M 4.16667E-7 7.40741E-7 L 0.55573 -0.00347 " pathEditMode="relative" rAng="0" ptsTypes="AA">
                                      <p:cBhvr>
                                        <p:cTn id="42" dur="1000" fill="hold"/>
                                        <p:tgtEl>
                                          <p:spTgt spid="21"/>
                                        </p:tgtEl>
                                        <p:attrNameLst>
                                          <p:attrName>ppt_x</p:attrName>
                                          <p:attrName>ppt_y</p:attrName>
                                        </p:attrNameLst>
                                      </p:cBhvr>
                                      <p:rCtr x="27786" y="-185"/>
                                    </p:animMotion>
                                  </p:childTnLst>
                                </p:cTn>
                              </p:par>
                              <p:par>
                                <p:cTn id="43" presetID="42" presetClass="path" presetSubtype="0" accel="50000" decel="50000" fill="hold" grpId="1" nodeType="withEffect">
                                  <p:stCondLst>
                                    <p:cond delay="0"/>
                                  </p:stCondLst>
                                  <p:childTnLst>
                                    <p:animMotion origin="layout" path="M 4.16667E-7 1.11022E-16 L 0.6944 -0.00139 " pathEditMode="relative" rAng="0" ptsTypes="AA">
                                      <p:cBhvr>
                                        <p:cTn id="44" dur="1000" fill="hold"/>
                                        <p:tgtEl>
                                          <p:spTgt spid="23"/>
                                        </p:tgtEl>
                                        <p:attrNameLst>
                                          <p:attrName>ppt_x</p:attrName>
                                          <p:attrName>ppt_y</p:attrName>
                                        </p:attrNameLst>
                                      </p:cBhvr>
                                      <p:rCtr x="34714" y="-69"/>
                                    </p:animMotion>
                                  </p:childTnLst>
                                </p:cTn>
                              </p:par>
                              <p:par>
                                <p:cTn id="45" presetID="42" presetClass="path" presetSubtype="0" accel="50000" decel="50000" fill="hold" grpId="1" nodeType="withEffect">
                                  <p:stCondLst>
                                    <p:cond delay="0"/>
                                  </p:stCondLst>
                                  <p:childTnLst>
                                    <p:animMotion origin="layout" path="M 4.16667E-7 -1.11111E-6 L 0.17044 0.00162 " pathEditMode="relative" rAng="0" ptsTypes="AA">
                                      <p:cBhvr>
                                        <p:cTn id="46" dur="1000" fill="hold"/>
                                        <p:tgtEl>
                                          <p:spTgt spid="29"/>
                                        </p:tgtEl>
                                        <p:attrNameLst>
                                          <p:attrName>ppt_x</p:attrName>
                                          <p:attrName>ppt_y</p:attrName>
                                        </p:attrNameLst>
                                      </p:cBhvr>
                                      <p:rCtr x="8516" y="69"/>
                                    </p:animMotion>
                                  </p:childTnLst>
                                </p:cTn>
                              </p:par>
                              <p:par>
                                <p:cTn id="47" presetID="42" presetClass="path" presetSubtype="0" accel="50000" decel="50000" fill="hold" grpId="1" nodeType="withEffect">
                                  <p:stCondLst>
                                    <p:cond delay="0"/>
                                  </p:stCondLst>
                                  <p:childTnLst>
                                    <p:animMotion origin="layout" path="M 4.16667E-7 -1.85185E-6 L 0.22799 -0.00416 " pathEditMode="relative" rAng="0" ptsTypes="AA">
                                      <p:cBhvr>
                                        <p:cTn id="48" dur="1000" fill="hold"/>
                                        <p:tgtEl>
                                          <p:spTgt spid="30"/>
                                        </p:tgtEl>
                                        <p:attrNameLst>
                                          <p:attrName>ppt_x</p:attrName>
                                          <p:attrName>ppt_y</p:attrName>
                                        </p:attrNameLst>
                                      </p:cBhvr>
                                      <p:rCtr x="11393" y="-208"/>
                                    </p:animMotion>
                                  </p:childTnLst>
                                </p:cTn>
                              </p:par>
                              <p:par>
                                <p:cTn id="49" presetID="22" presetClass="exit" presetSubtype="8" fill="hold" grpId="0" nodeType="withEffect">
                                  <p:stCondLst>
                                    <p:cond delay="0"/>
                                  </p:stCondLst>
                                  <p:childTnLst>
                                    <p:animEffect transition="out" filter="wipe(left)">
                                      <p:cBhvr>
                                        <p:cTn id="50" dur="1000"/>
                                        <p:tgtEl>
                                          <p:spTgt spid="16"/>
                                        </p:tgtEl>
                                      </p:cBhvr>
                                    </p:animEffect>
                                    <p:set>
                                      <p:cBhvr>
                                        <p:cTn id="51" dur="1" fill="hold">
                                          <p:stCondLst>
                                            <p:cond delay="999"/>
                                          </p:stCondLst>
                                        </p:cTn>
                                        <p:tgtEl>
                                          <p:spTgt spid="16"/>
                                        </p:tgtEl>
                                        <p:attrNameLst>
                                          <p:attrName>style.visibility</p:attrName>
                                        </p:attrNameLst>
                                      </p:cBhvr>
                                      <p:to>
                                        <p:strVal val="hidden"/>
                                      </p:to>
                                    </p:set>
                                  </p:childTnLst>
                                </p:cTn>
                              </p:par>
                              <p:par>
                                <p:cTn id="52" presetID="22" presetClass="exit" presetSubtype="8" fill="hold" grpId="0" nodeType="withEffect">
                                  <p:stCondLst>
                                    <p:cond delay="0"/>
                                  </p:stCondLst>
                                  <p:childTnLst>
                                    <p:animEffect transition="out" filter="wipe(left)">
                                      <p:cBhvr>
                                        <p:cTn id="53" dur="1000"/>
                                        <p:tgtEl>
                                          <p:spTgt spid="17"/>
                                        </p:tgtEl>
                                      </p:cBhvr>
                                    </p:animEffect>
                                    <p:set>
                                      <p:cBhvr>
                                        <p:cTn id="54" dur="1" fill="hold">
                                          <p:stCondLst>
                                            <p:cond delay="999"/>
                                          </p:stCondLst>
                                        </p:cTn>
                                        <p:tgtEl>
                                          <p:spTgt spid="17"/>
                                        </p:tgtEl>
                                        <p:attrNameLst>
                                          <p:attrName>style.visibility</p:attrName>
                                        </p:attrNameLst>
                                      </p:cBhvr>
                                      <p:to>
                                        <p:strVal val="hidden"/>
                                      </p:to>
                                    </p:set>
                                  </p:childTnLst>
                                </p:cTn>
                              </p:par>
                              <p:par>
                                <p:cTn id="55" presetID="22" presetClass="exit" presetSubtype="8" fill="hold" grpId="0" nodeType="withEffect">
                                  <p:stCondLst>
                                    <p:cond delay="0"/>
                                  </p:stCondLst>
                                  <p:childTnLst>
                                    <p:animEffect transition="out" filter="wipe(left)">
                                      <p:cBhvr>
                                        <p:cTn id="56" dur="1000"/>
                                        <p:tgtEl>
                                          <p:spTgt spid="18"/>
                                        </p:tgtEl>
                                      </p:cBhvr>
                                    </p:animEffect>
                                    <p:set>
                                      <p:cBhvr>
                                        <p:cTn id="57" dur="1" fill="hold">
                                          <p:stCondLst>
                                            <p:cond delay="999"/>
                                          </p:stCondLst>
                                        </p:cTn>
                                        <p:tgtEl>
                                          <p:spTgt spid="18"/>
                                        </p:tgtEl>
                                        <p:attrNameLst>
                                          <p:attrName>style.visibility</p:attrName>
                                        </p:attrNameLst>
                                      </p:cBhvr>
                                      <p:to>
                                        <p:strVal val="hidden"/>
                                      </p:to>
                                    </p:set>
                                  </p:childTnLst>
                                </p:cTn>
                              </p:par>
                              <p:par>
                                <p:cTn id="58" presetID="22" presetClass="entr" presetSubtype="8" fill="hold" grpId="0" nodeType="with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wipe(left)">
                                      <p:cBhvr>
                                        <p:cTn id="60" dur="1000"/>
                                        <p:tgtEl>
                                          <p:spTgt spid="24"/>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wipe(left)">
                                      <p:cBhvr>
                                        <p:cTn id="63" dur="1000"/>
                                        <p:tgtEl>
                                          <p:spTgt spid="25"/>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26"/>
                                        </p:tgtEl>
                                        <p:attrNameLst>
                                          <p:attrName>style.visibility</p:attrName>
                                        </p:attrNameLst>
                                      </p:cBhvr>
                                      <p:to>
                                        <p:strVal val="visible"/>
                                      </p:to>
                                    </p:set>
                                    <p:animEffect transition="in" filter="wipe(left)">
                                      <p:cBhvr>
                                        <p:cTn id="66" dur="1000"/>
                                        <p:tgtEl>
                                          <p:spTgt spid="26"/>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28"/>
                                        </p:tgtEl>
                                        <p:attrNameLst>
                                          <p:attrName>style.visibility</p:attrName>
                                        </p:attrNameLst>
                                      </p:cBhvr>
                                      <p:to>
                                        <p:strVal val="visible"/>
                                      </p:to>
                                    </p:set>
                                    <p:animEffect transition="in" filter="wipe(left)">
                                      <p:cBhvr>
                                        <p:cTn id="69" dur="1000"/>
                                        <p:tgtEl>
                                          <p:spTgt spid="28"/>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27"/>
                                        </p:tgtEl>
                                        <p:attrNameLst>
                                          <p:attrName>style.visibility</p:attrName>
                                        </p:attrNameLst>
                                      </p:cBhvr>
                                      <p:to>
                                        <p:strVal val="visible"/>
                                      </p:to>
                                    </p:set>
                                    <p:animEffect transition="in" filter="wipe(left)">
                                      <p:cBhvr>
                                        <p:cTn id="72" dur="1000"/>
                                        <p:tgtEl>
                                          <p:spTgt spid="27"/>
                                        </p:tgtEl>
                                      </p:cBhvr>
                                    </p:animEffect>
                                  </p:childTnLst>
                                </p:cTn>
                              </p:par>
                            </p:childTnLst>
                          </p:cTn>
                        </p:par>
                        <p:par>
                          <p:cTn id="73" fill="hold">
                            <p:stCondLst>
                              <p:cond delay="1250"/>
                            </p:stCondLst>
                            <p:childTnLst>
                              <p:par>
                                <p:cTn id="74" presetID="22" presetClass="exit" presetSubtype="8" fill="hold" grpId="2" nodeType="afterEffect">
                                  <p:stCondLst>
                                    <p:cond delay="0"/>
                                  </p:stCondLst>
                                  <p:childTnLst>
                                    <p:animEffect transition="out" filter="wipe(left)">
                                      <p:cBhvr>
                                        <p:cTn id="75" dur="500"/>
                                        <p:tgtEl>
                                          <p:spTgt spid="15"/>
                                        </p:tgtEl>
                                      </p:cBhvr>
                                    </p:animEffect>
                                    <p:set>
                                      <p:cBhvr>
                                        <p:cTn id="76" dur="1" fill="hold">
                                          <p:stCondLst>
                                            <p:cond delay="499"/>
                                          </p:stCondLst>
                                        </p:cTn>
                                        <p:tgtEl>
                                          <p:spTgt spid="15"/>
                                        </p:tgtEl>
                                        <p:attrNameLst>
                                          <p:attrName>style.visibility</p:attrName>
                                        </p:attrNameLst>
                                      </p:cBhvr>
                                      <p:to>
                                        <p:strVal val="hidden"/>
                                      </p:to>
                                    </p:set>
                                  </p:childTnLst>
                                </p:cTn>
                              </p:par>
                              <p:par>
                                <p:cTn id="77" presetID="22" presetClass="exit" presetSubtype="8" fill="hold" grpId="2" nodeType="withEffect">
                                  <p:stCondLst>
                                    <p:cond delay="0"/>
                                  </p:stCondLst>
                                  <p:childTnLst>
                                    <p:animEffect transition="out" filter="wipe(left)">
                                      <p:cBhvr>
                                        <p:cTn id="78" dur="500"/>
                                        <p:tgtEl>
                                          <p:spTgt spid="21"/>
                                        </p:tgtEl>
                                      </p:cBhvr>
                                    </p:animEffect>
                                    <p:set>
                                      <p:cBhvr>
                                        <p:cTn id="79" dur="1" fill="hold">
                                          <p:stCondLst>
                                            <p:cond delay="499"/>
                                          </p:stCondLst>
                                        </p:cTn>
                                        <p:tgtEl>
                                          <p:spTgt spid="21"/>
                                        </p:tgtEl>
                                        <p:attrNameLst>
                                          <p:attrName>style.visibility</p:attrName>
                                        </p:attrNameLst>
                                      </p:cBhvr>
                                      <p:to>
                                        <p:strVal val="hidden"/>
                                      </p:to>
                                    </p:set>
                                  </p:childTnLst>
                                </p:cTn>
                              </p:par>
                              <p:par>
                                <p:cTn id="80" presetID="22" presetClass="exit" presetSubtype="8" fill="hold" grpId="2" nodeType="withEffect">
                                  <p:stCondLst>
                                    <p:cond delay="0"/>
                                  </p:stCondLst>
                                  <p:childTnLst>
                                    <p:animEffect transition="out" filter="wipe(left)">
                                      <p:cBhvr>
                                        <p:cTn id="81" dur="500"/>
                                        <p:tgtEl>
                                          <p:spTgt spid="23"/>
                                        </p:tgtEl>
                                      </p:cBhvr>
                                    </p:animEffect>
                                    <p:set>
                                      <p:cBhvr>
                                        <p:cTn id="82" dur="1" fill="hold">
                                          <p:stCondLst>
                                            <p:cond delay="499"/>
                                          </p:stCondLst>
                                        </p:cTn>
                                        <p:tgtEl>
                                          <p:spTgt spid="23"/>
                                        </p:tgtEl>
                                        <p:attrNameLst>
                                          <p:attrName>style.visibility</p:attrName>
                                        </p:attrNameLst>
                                      </p:cBhvr>
                                      <p:to>
                                        <p:strVal val="hidden"/>
                                      </p:to>
                                    </p:set>
                                  </p:childTnLst>
                                </p:cTn>
                              </p:par>
                              <p:par>
                                <p:cTn id="83" presetID="22" presetClass="exit" presetSubtype="8" fill="hold" grpId="2" nodeType="withEffect">
                                  <p:stCondLst>
                                    <p:cond delay="0"/>
                                  </p:stCondLst>
                                  <p:childTnLst>
                                    <p:animEffect transition="out" filter="wipe(left)">
                                      <p:cBhvr>
                                        <p:cTn id="84" dur="500"/>
                                        <p:tgtEl>
                                          <p:spTgt spid="29"/>
                                        </p:tgtEl>
                                      </p:cBhvr>
                                    </p:animEffect>
                                    <p:set>
                                      <p:cBhvr>
                                        <p:cTn id="85" dur="1" fill="hold">
                                          <p:stCondLst>
                                            <p:cond delay="499"/>
                                          </p:stCondLst>
                                        </p:cTn>
                                        <p:tgtEl>
                                          <p:spTgt spid="29"/>
                                        </p:tgtEl>
                                        <p:attrNameLst>
                                          <p:attrName>style.visibility</p:attrName>
                                        </p:attrNameLst>
                                      </p:cBhvr>
                                      <p:to>
                                        <p:strVal val="hidden"/>
                                      </p:to>
                                    </p:set>
                                  </p:childTnLst>
                                </p:cTn>
                              </p:par>
                              <p:par>
                                <p:cTn id="86" presetID="22" presetClass="exit" presetSubtype="8" fill="hold" grpId="2" nodeType="withEffect">
                                  <p:stCondLst>
                                    <p:cond delay="0"/>
                                  </p:stCondLst>
                                  <p:childTnLst>
                                    <p:animEffect transition="out" filter="wipe(left)">
                                      <p:cBhvr>
                                        <p:cTn id="87" dur="500"/>
                                        <p:tgtEl>
                                          <p:spTgt spid="30"/>
                                        </p:tgtEl>
                                      </p:cBhvr>
                                    </p:animEffect>
                                    <p:set>
                                      <p:cBhvr>
                                        <p:cTn id="88" dur="1" fill="hold">
                                          <p:stCondLst>
                                            <p:cond delay="499"/>
                                          </p:stCondLst>
                                        </p:cTn>
                                        <p:tgtEl>
                                          <p:spTgt spid="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4" grpId="0"/>
      <p:bldP spid="15" grpId="0" animBg="1"/>
      <p:bldP spid="15" grpId="1" animBg="1"/>
      <p:bldP spid="15" grpId="2" animBg="1"/>
      <p:bldP spid="17" grpId="0"/>
      <p:bldP spid="25" grpId="0"/>
      <p:bldP spid="21" grpId="0" animBg="1"/>
      <p:bldP spid="21" grpId="1" animBg="1"/>
      <p:bldP spid="21" grpId="2" animBg="1"/>
      <p:bldP spid="26" grpId="0"/>
      <p:bldP spid="18" grpId="0"/>
      <p:bldP spid="23" grpId="0" animBg="1"/>
      <p:bldP spid="23" grpId="1" animBg="1"/>
      <p:bldP spid="23" grpId="2" animBg="1"/>
      <p:bldP spid="19" grpId="0"/>
      <p:bldP spid="13" grpId="0"/>
      <p:bldP spid="9" grpId="0" animBg="1"/>
      <p:bldP spid="9" grpId="1" animBg="1"/>
      <p:bldP spid="9" grpId="2" animBg="1"/>
      <p:bldP spid="27" grpId="0"/>
      <p:bldP spid="28" grpId="0"/>
      <p:bldP spid="29" grpId="0" animBg="1"/>
      <p:bldP spid="29" grpId="1" animBg="1"/>
      <p:bldP spid="29" grpId="2" animBg="1"/>
      <p:bldP spid="30" grpId="0" animBg="1"/>
      <p:bldP spid="30" grpId="1" animBg="1"/>
      <p:bldP spid="30" grpId="2"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AC37050-117F-4E42-9D4B-DA8F6EC19C23}"/>
              </a:ext>
            </a:extLst>
          </p:cNvPr>
          <p:cNvPicPr>
            <a:picLocks noChangeAspect="1"/>
          </p:cNvPicPr>
          <p:nvPr/>
        </p:nvPicPr>
        <p:blipFill rotWithShape="1">
          <a:blip r:embed="rId2">
            <a:extLst>
              <a:ext uri="{28A0092B-C50C-407E-A947-70E740481C1C}">
                <a14:useLocalDpi xmlns:a14="http://schemas.microsoft.com/office/drawing/2010/main" val="0"/>
              </a:ext>
            </a:extLst>
          </a:blip>
          <a:srcRect l="5646" r="6545"/>
          <a:stretch/>
        </p:blipFill>
        <p:spPr>
          <a:xfrm>
            <a:off x="0" y="0"/>
            <a:ext cx="12192000" cy="6857999"/>
          </a:xfrm>
          <a:prstGeom prst="rect">
            <a:avLst/>
          </a:prstGeom>
        </p:spPr>
      </p:pic>
      <p:sp>
        <p:nvSpPr>
          <p:cNvPr id="6" name="Fill">
            <a:extLst>
              <a:ext uri="{FF2B5EF4-FFF2-40B4-BE49-F238E27FC236}">
                <a16:creationId xmlns:a16="http://schemas.microsoft.com/office/drawing/2014/main" id="{698E0065-342D-4F73-8EA2-AC47323E1CAE}"/>
              </a:ext>
            </a:extLst>
          </p:cNvPr>
          <p:cNvSpPr txBox="1"/>
          <p:nvPr/>
        </p:nvSpPr>
        <p:spPr>
          <a:xfrm>
            <a:off x="1050403" y="872002"/>
            <a:ext cx="3528531" cy="830997"/>
          </a:xfrm>
          <a:prstGeom prst="rect">
            <a:avLst/>
          </a:prstGeom>
          <a:noFill/>
          <a:effectLst>
            <a:glow rad="127000">
              <a:srgbClr val="00B050"/>
            </a:glow>
            <a:outerShdw blurRad="50800" dist="38100" dir="2700000" algn="tl" rotWithShape="0">
              <a:srgbClr val="EB33FE">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800" dirty="0">
                <a:effectLst>
                  <a:outerShdw blurRad="254000" dir="12060000" algn="ctr" rotWithShape="0">
                    <a:srgbClr val="EB33FE"/>
                  </a:outerShdw>
                </a:effectLst>
              </a:rPr>
              <a:t>Conclusion</a:t>
            </a:r>
            <a:endParaRPr lang="lt-LT" sz="4800" dirty="0">
              <a:effectLst>
                <a:outerShdw blurRad="254000" dir="12060000" algn="ctr" rotWithShape="0">
                  <a:srgbClr val="EB33FE"/>
                </a:outerShdw>
              </a:effectLst>
            </a:endParaRPr>
          </a:p>
        </p:txBody>
      </p:sp>
      <p:sp>
        <p:nvSpPr>
          <p:cNvPr id="8" name="Rectangle: Rounded Corners 7">
            <a:extLst>
              <a:ext uri="{FF2B5EF4-FFF2-40B4-BE49-F238E27FC236}">
                <a16:creationId xmlns:a16="http://schemas.microsoft.com/office/drawing/2014/main" id="{41670108-CB8A-40CC-8A7A-F1A16F64C6D1}"/>
              </a:ext>
            </a:extLst>
          </p:cNvPr>
          <p:cNvSpPr/>
          <p:nvPr/>
        </p:nvSpPr>
        <p:spPr>
          <a:xfrm>
            <a:off x="584791" y="2232837"/>
            <a:ext cx="11227981" cy="3370521"/>
          </a:xfrm>
          <a:prstGeom prst="roundRect">
            <a:avLst>
              <a:gd name="adj" fmla="val 12642"/>
            </a:avLst>
          </a:prstGeom>
          <a:solidFill>
            <a:schemeClr val="dk1">
              <a:alpha val="50000"/>
            </a:schemeClr>
          </a:solidFill>
          <a:ln w="28575">
            <a:noFill/>
          </a:ln>
          <a:effectLst>
            <a:outerShdw blurRad="50800" dist="50800" dir="5400000" algn="ctr" rotWithShape="0">
              <a:srgbClr val="EB33FE">
                <a:alpha val="6000"/>
              </a:srgbClr>
            </a:outerShdw>
          </a:effectLst>
        </p:spPr>
        <p:style>
          <a:lnRef idx="0">
            <a:scrgbClr r="0" g="0" b="0"/>
          </a:lnRef>
          <a:fillRef idx="0">
            <a:scrgbClr r="0" g="0" b="0"/>
          </a:fillRef>
          <a:effectRef idx="0">
            <a:scrgbClr r="0" g="0" b="0"/>
          </a:effectRef>
          <a:fontRef idx="minor">
            <a:schemeClr val="lt1"/>
          </a:fontRef>
        </p:style>
        <p:txBody>
          <a:bodyPr rtlCol="0" anchor="ctr"/>
          <a:lstStyle/>
          <a:p>
            <a:pPr algn="ctr"/>
            <a:endParaRPr lang="en-PK"/>
          </a:p>
        </p:txBody>
      </p:sp>
      <p:sp>
        <p:nvSpPr>
          <p:cNvPr id="7" name="Fill">
            <a:extLst>
              <a:ext uri="{FF2B5EF4-FFF2-40B4-BE49-F238E27FC236}">
                <a16:creationId xmlns:a16="http://schemas.microsoft.com/office/drawing/2014/main" id="{8530FA75-3DEA-4B7F-8C3A-BFE975E07DBE}"/>
              </a:ext>
            </a:extLst>
          </p:cNvPr>
          <p:cNvSpPr txBox="1"/>
          <p:nvPr/>
        </p:nvSpPr>
        <p:spPr>
          <a:xfrm>
            <a:off x="778677" y="2316751"/>
            <a:ext cx="10949033" cy="3170099"/>
          </a:xfrm>
          <a:prstGeom prst="rect">
            <a:avLst/>
          </a:prstGeom>
          <a:noFill/>
          <a:effectLst>
            <a:glow rad="127000">
              <a:srgbClr val="00B050"/>
            </a:glow>
            <a:outerShdw blurRad="50800" dist="38100" dir="2700000" algn="tl" rotWithShape="0">
              <a:srgbClr val="EB33FE">
                <a:alpha val="40000"/>
              </a:srgbClr>
            </a:outerShdw>
            <a:softEdge rad="0"/>
          </a:effectLst>
          <a:scene3d>
            <a:camera prst="orthographicFront"/>
            <a:lightRig rig="threePt" dir="t"/>
          </a:scene3d>
          <a:sp3d extrusionH="76200">
            <a:extrusionClr>
              <a:srgbClr val="00B050"/>
            </a:extrusionClr>
          </a:sp3d>
        </p:spPr>
        <p:txBody>
          <a:bodyPr wrap="squar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pPr algn="just"/>
            <a:r>
              <a:rPr lang="en-US" sz="4000" dirty="0">
                <a:effectLst>
                  <a:outerShdw blurRad="254000" dir="12060000" algn="ctr" rotWithShape="0">
                    <a:srgbClr val="EB33FE"/>
                  </a:outerShdw>
                </a:effectLst>
              </a:rPr>
              <a:t>In the world full of competence, if we want to achieve something truly remarkable, we need to put ourselves apart from others. And that we can do with self discipline and effective goal setting</a:t>
            </a:r>
            <a:endParaRPr lang="lt-LT" sz="4000" dirty="0">
              <a:effectLst>
                <a:outerShdw blurRad="254000" dir="12060000" algn="ctr" rotWithShape="0">
                  <a:srgbClr val="EB33FE"/>
                </a:outerShdw>
              </a:effectLst>
            </a:endParaRPr>
          </a:p>
        </p:txBody>
      </p:sp>
      <p:sp>
        <p:nvSpPr>
          <p:cNvPr id="9" name="Rectangle 8">
            <a:extLst>
              <a:ext uri="{FF2B5EF4-FFF2-40B4-BE49-F238E27FC236}">
                <a16:creationId xmlns:a16="http://schemas.microsoft.com/office/drawing/2014/main" id="{5C9AB40F-B4A6-404A-9BB2-637F933A6BAC}"/>
              </a:ext>
            </a:extLst>
          </p:cNvPr>
          <p:cNvSpPr/>
          <p:nvPr/>
        </p:nvSpPr>
        <p:spPr>
          <a:xfrm>
            <a:off x="1217525" y="933557"/>
            <a:ext cx="301965" cy="707886"/>
          </a:xfrm>
          <a:prstGeom prst="rect">
            <a:avLst/>
          </a:prstGeom>
          <a:solidFill>
            <a:schemeClr val="bg1"/>
          </a:solidFill>
          <a:ln>
            <a:solidFill>
              <a:srgbClr val="EB33FE"/>
            </a:solidFill>
          </a:ln>
          <a:effectLst>
            <a:glow rad="63500">
              <a:schemeClr val="accent1">
                <a:satMod val="175000"/>
                <a:alpha val="40000"/>
              </a:schemeClr>
            </a:glow>
            <a:outerShdw blurRad="63500" sx="101000" sy="101000" algn="ctr" rotWithShape="0">
              <a:srgbClr val="EB33FE">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0" name="Rectangle: Rounded Corners 9">
            <a:extLst>
              <a:ext uri="{FF2B5EF4-FFF2-40B4-BE49-F238E27FC236}">
                <a16:creationId xmlns:a16="http://schemas.microsoft.com/office/drawing/2014/main" id="{A09D9967-E313-47A8-9A30-7E0924050103}"/>
              </a:ext>
            </a:extLst>
          </p:cNvPr>
          <p:cNvSpPr/>
          <p:nvPr/>
        </p:nvSpPr>
        <p:spPr>
          <a:xfrm>
            <a:off x="584790" y="2250575"/>
            <a:ext cx="11227981" cy="3370521"/>
          </a:xfrm>
          <a:prstGeom prst="roundRect">
            <a:avLst>
              <a:gd name="adj" fmla="val 12642"/>
            </a:avLst>
          </a:prstGeom>
          <a:noFill/>
          <a:ln w="38100">
            <a:solidFill>
              <a:srgbClr val="EB33FE"/>
            </a:solidFill>
          </a:ln>
        </p:spPr>
        <p:style>
          <a:lnRef idx="0">
            <a:scrgbClr r="0" g="0" b="0"/>
          </a:lnRef>
          <a:fillRef idx="0">
            <a:scrgbClr r="0" g="0" b="0"/>
          </a:fillRef>
          <a:effectRef idx="0">
            <a:scrgbClr r="0" g="0" b="0"/>
          </a:effectRef>
          <a:fontRef idx="minor">
            <a:schemeClr val="dk1"/>
          </a:fontRef>
        </p:style>
        <p:txBody>
          <a:bodyPr rtlCol="0" anchor="ctr"/>
          <a:lstStyle/>
          <a:p>
            <a:pPr algn="ctr"/>
            <a:endParaRPr lang="en-PK"/>
          </a:p>
        </p:txBody>
      </p:sp>
      <p:sp>
        <p:nvSpPr>
          <p:cNvPr id="11" name="Fill">
            <a:extLst>
              <a:ext uri="{FF2B5EF4-FFF2-40B4-BE49-F238E27FC236}">
                <a16:creationId xmlns:a16="http://schemas.microsoft.com/office/drawing/2014/main" id="{97CF6307-E4EA-4FCB-97D8-CD6B48048DC6}"/>
              </a:ext>
            </a:extLst>
          </p:cNvPr>
          <p:cNvSpPr txBox="1"/>
          <p:nvPr/>
        </p:nvSpPr>
        <p:spPr>
          <a:xfrm>
            <a:off x="1050403" y="872001"/>
            <a:ext cx="3273653" cy="830997"/>
          </a:xfrm>
          <a:prstGeom prst="rect">
            <a:avLst/>
          </a:prstGeom>
          <a:noFill/>
          <a:effectLst>
            <a:glow rad="127000">
              <a:srgbClr val="00B050"/>
            </a:glow>
            <a:outerShdw blurRad="50800" dist="38100" dir="2700000" algn="tl" rotWithShape="0">
              <a:srgbClr val="EB33FE">
                <a:alpha val="40000"/>
              </a:srgbClr>
            </a:outerShdw>
            <a:softEdge rad="0"/>
          </a:effectLst>
          <a:scene3d>
            <a:camera prst="orthographicFront"/>
            <a:lightRig rig="threePt" dir="t"/>
          </a:scene3d>
          <a:sp3d extrusionH="76200">
            <a:extrusionClr>
              <a:srgbClr val="00B050"/>
            </a:extrusionClr>
          </a:sp3d>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800" dirty="0">
                <a:effectLst>
                  <a:outerShdw blurRad="254000" dir="12060000" algn="ctr" rotWithShape="0">
                    <a:srgbClr val="EB33FE"/>
                  </a:outerShdw>
                </a:effectLst>
              </a:rPr>
              <a:t>Thank you</a:t>
            </a:r>
            <a:endParaRPr lang="lt-LT" sz="4800" dirty="0">
              <a:effectLst>
                <a:outerShdw blurRad="254000" dir="12060000" algn="ctr" rotWithShape="0">
                  <a:srgbClr val="EB33FE"/>
                </a:outerShdw>
              </a:effectLst>
            </a:endParaRPr>
          </a:p>
        </p:txBody>
      </p:sp>
      <p:sp>
        <p:nvSpPr>
          <p:cNvPr id="12" name="Rectangle 11">
            <a:extLst>
              <a:ext uri="{FF2B5EF4-FFF2-40B4-BE49-F238E27FC236}">
                <a16:creationId xmlns:a16="http://schemas.microsoft.com/office/drawing/2014/main" id="{13E5A4D9-D073-4D33-B1D0-AEA531D52370}"/>
              </a:ext>
            </a:extLst>
          </p:cNvPr>
          <p:cNvSpPr/>
          <p:nvPr/>
        </p:nvSpPr>
        <p:spPr>
          <a:xfrm>
            <a:off x="1216440" y="933557"/>
            <a:ext cx="301965" cy="707886"/>
          </a:xfrm>
          <a:prstGeom prst="rect">
            <a:avLst/>
          </a:prstGeom>
          <a:solidFill>
            <a:schemeClr val="bg1"/>
          </a:solidFill>
          <a:ln>
            <a:solidFill>
              <a:srgbClr val="EB33FE"/>
            </a:solidFill>
          </a:ln>
          <a:effectLst>
            <a:glow rad="63500">
              <a:schemeClr val="accent1">
                <a:satMod val="175000"/>
                <a:alpha val="40000"/>
              </a:schemeClr>
            </a:glow>
            <a:outerShdw blurRad="63500" sx="101000" sy="101000" algn="ctr" rotWithShape="0">
              <a:srgbClr val="EB33FE">
                <a:alpha val="4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264400211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ox(out)">
                                      <p:cBhvr>
                                        <p:cTn id="7" dur="250"/>
                                        <p:tgtEl>
                                          <p:spTgt spid="9"/>
                                        </p:tgtEl>
                                      </p:cBhvr>
                                    </p:animEffect>
                                  </p:childTnLst>
                                </p:cTn>
                              </p:par>
                              <p:par>
                                <p:cTn id="8" presetID="42" presetClass="path" presetSubtype="0" accel="50000" decel="50000" fill="hold" grpId="1" nodeType="withEffect">
                                  <p:stCondLst>
                                    <p:cond delay="0"/>
                                  </p:stCondLst>
                                  <p:childTnLst>
                                    <p:animMotion origin="layout" path="M 4.16667E-7 -1.48148E-6 L 0.25352 -0.00486 " pathEditMode="relative" rAng="0" ptsTypes="AA">
                                      <p:cBhvr>
                                        <p:cTn id="9" dur="1000" fill="hold"/>
                                        <p:tgtEl>
                                          <p:spTgt spid="9"/>
                                        </p:tgtEl>
                                        <p:attrNameLst>
                                          <p:attrName>ppt_x</p:attrName>
                                          <p:attrName>ppt_y</p:attrName>
                                        </p:attrNameLst>
                                      </p:cBhvr>
                                      <p:rCtr x="12669" y="-255"/>
                                    </p:animMotion>
                                  </p:childTnLst>
                                </p:cTn>
                              </p:par>
                              <p:par>
                                <p:cTn id="10" presetID="22" presetClass="entr" presetSubtype="8"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1000"/>
                                        <p:tgtEl>
                                          <p:spTgt spid="6"/>
                                        </p:tgtEl>
                                      </p:cBhvr>
                                    </p:animEffect>
                                  </p:childTnLst>
                                </p:cTn>
                              </p:par>
                            </p:childTnLst>
                          </p:cTn>
                        </p:par>
                        <p:par>
                          <p:cTn id="13" fill="hold">
                            <p:stCondLst>
                              <p:cond delay="1000"/>
                            </p:stCondLst>
                            <p:childTnLst>
                              <p:par>
                                <p:cTn id="14" presetID="22" presetClass="exit" presetSubtype="8" fill="hold" grpId="2" nodeType="afterEffect">
                                  <p:stCondLst>
                                    <p:cond delay="0"/>
                                  </p:stCondLst>
                                  <p:childTnLst>
                                    <p:animEffect transition="out" filter="wipe(left)">
                                      <p:cBhvr>
                                        <p:cTn id="15" dur="500"/>
                                        <p:tgtEl>
                                          <p:spTgt spid="9"/>
                                        </p:tgtEl>
                                      </p:cBhvr>
                                    </p:animEffect>
                                    <p:set>
                                      <p:cBhvr>
                                        <p:cTn id="16" dur="1" fill="hold">
                                          <p:stCondLst>
                                            <p:cond delay="499"/>
                                          </p:stCondLst>
                                        </p:cTn>
                                        <p:tgtEl>
                                          <p:spTgt spid="9"/>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21" presetClass="entr" presetSubtype="2"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heel(2)">
                                      <p:cBhvr>
                                        <p:cTn id="21" dur="1000"/>
                                        <p:tgtEl>
                                          <p:spTgt spid="10"/>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randombar(horizontal)">
                                      <p:cBhvr>
                                        <p:cTn id="24" dur="1000"/>
                                        <p:tgtEl>
                                          <p:spTgt spid="8"/>
                                        </p:tgtEl>
                                      </p:cBhvr>
                                    </p:animEffect>
                                  </p:childTnLst>
                                </p:cTn>
                              </p:par>
                            </p:childTnLst>
                          </p:cTn>
                        </p:par>
                        <p:par>
                          <p:cTn id="25" fill="hold">
                            <p:stCondLst>
                              <p:cond delay="1000"/>
                            </p:stCondLst>
                            <p:childTnLst>
                              <p:par>
                                <p:cTn id="26" presetID="22" presetClass="entr" presetSubtype="8"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ipe(left)">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21" presetClass="exit" presetSubtype="2" fill="hold" grpId="1" nodeType="clickEffect">
                                  <p:stCondLst>
                                    <p:cond delay="0"/>
                                  </p:stCondLst>
                                  <p:childTnLst>
                                    <p:animEffect transition="out" filter="wheel(2)">
                                      <p:cBhvr>
                                        <p:cTn id="32" dur="1000"/>
                                        <p:tgtEl>
                                          <p:spTgt spid="10"/>
                                        </p:tgtEl>
                                      </p:cBhvr>
                                    </p:animEffect>
                                    <p:set>
                                      <p:cBhvr>
                                        <p:cTn id="33" dur="1" fill="hold">
                                          <p:stCondLst>
                                            <p:cond delay="999"/>
                                          </p:stCondLst>
                                        </p:cTn>
                                        <p:tgtEl>
                                          <p:spTgt spid="10"/>
                                        </p:tgtEl>
                                        <p:attrNameLst>
                                          <p:attrName>style.visibility</p:attrName>
                                        </p:attrNameLst>
                                      </p:cBhvr>
                                      <p:to>
                                        <p:strVal val="hidden"/>
                                      </p:to>
                                    </p:set>
                                  </p:childTnLst>
                                </p:cTn>
                              </p:par>
                              <p:par>
                                <p:cTn id="34" presetID="14" presetClass="exit" presetSubtype="10" fill="hold" grpId="1" nodeType="withEffect">
                                  <p:stCondLst>
                                    <p:cond delay="0"/>
                                  </p:stCondLst>
                                  <p:childTnLst>
                                    <p:animEffect transition="out" filter="randombar(horizontal)">
                                      <p:cBhvr>
                                        <p:cTn id="35" dur="1000"/>
                                        <p:tgtEl>
                                          <p:spTgt spid="8"/>
                                        </p:tgtEl>
                                      </p:cBhvr>
                                    </p:animEffect>
                                    <p:set>
                                      <p:cBhvr>
                                        <p:cTn id="36" dur="1" fill="hold">
                                          <p:stCondLst>
                                            <p:cond delay="999"/>
                                          </p:stCondLst>
                                        </p:cTn>
                                        <p:tgtEl>
                                          <p:spTgt spid="8"/>
                                        </p:tgtEl>
                                        <p:attrNameLst>
                                          <p:attrName>style.visibility</p:attrName>
                                        </p:attrNameLst>
                                      </p:cBhvr>
                                      <p:to>
                                        <p:strVal val="hidden"/>
                                      </p:to>
                                    </p:set>
                                  </p:childTnLst>
                                </p:cTn>
                              </p:par>
                              <p:par>
                                <p:cTn id="37" presetID="22" presetClass="exit" presetSubtype="8" fill="hold" grpId="1" nodeType="withEffect">
                                  <p:stCondLst>
                                    <p:cond delay="0"/>
                                  </p:stCondLst>
                                  <p:childTnLst>
                                    <p:animEffect transition="out" filter="wipe(left)">
                                      <p:cBhvr>
                                        <p:cTn id="38" dur="1000"/>
                                        <p:tgtEl>
                                          <p:spTgt spid="7"/>
                                        </p:tgtEl>
                                      </p:cBhvr>
                                    </p:animEffect>
                                    <p:set>
                                      <p:cBhvr>
                                        <p:cTn id="39" dur="1" fill="hold">
                                          <p:stCondLst>
                                            <p:cond delay="999"/>
                                          </p:stCondLst>
                                        </p:cTn>
                                        <p:tgtEl>
                                          <p:spTgt spid="7"/>
                                        </p:tgtEl>
                                        <p:attrNameLst>
                                          <p:attrName>style.visibility</p:attrName>
                                        </p:attrNameLst>
                                      </p:cBhvr>
                                      <p:to>
                                        <p:strVal val="hidden"/>
                                      </p:to>
                                    </p:set>
                                  </p:childTnLst>
                                </p:cTn>
                              </p:par>
                            </p:childTnLst>
                          </p:cTn>
                        </p:par>
                        <p:par>
                          <p:cTn id="40" fill="hold">
                            <p:stCondLst>
                              <p:cond delay="1000"/>
                            </p:stCondLst>
                            <p:childTnLst>
                              <p:par>
                                <p:cTn id="41" presetID="4" presetClass="entr" presetSubtype="32" fill="hold" grpId="0"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box(out)">
                                      <p:cBhvr>
                                        <p:cTn id="43" dur="250"/>
                                        <p:tgtEl>
                                          <p:spTgt spid="12"/>
                                        </p:tgtEl>
                                      </p:cBhvr>
                                    </p:animEffect>
                                  </p:childTnLst>
                                </p:cTn>
                              </p:par>
                              <p:par>
                                <p:cTn id="44" presetID="42" presetClass="path" presetSubtype="0" accel="50000" decel="50000" fill="hold" grpId="1" nodeType="withEffect">
                                  <p:stCondLst>
                                    <p:cond delay="0"/>
                                  </p:stCondLst>
                                  <p:childTnLst>
                                    <p:animMotion origin="layout" path="M 6.25E-7 -1.48148E-6 L 0.25352 -0.00486 " pathEditMode="relative" rAng="0" ptsTypes="AA">
                                      <p:cBhvr>
                                        <p:cTn id="45" dur="1000" fill="hold"/>
                                        <p:tgtEl>
                                          <p:spTgt spid="12"/>
                                        </p:tgtEl>
                                        <p:attrNameLst>
                                          <p:attrName>ppt_x</p:attrName>
                                          <p:attrName>ppt_y</p:attrName>
                                        </p:attrNameLst>
                                      </p:cBhvr>
                                      <p:rCtr x="12669" y="-255"/>
                                    </p:animMotion>
                                  </p:childTnLst>
                                </p:cTn>
                              </p:par>
                              <p:par>
                                <p:cTn id="46" presetID="22" presetClass="exit" presetSubtype="8" fill="hold" grpId="1" nodeType="withEffect">
                                  <p:stCondLst>
                                    <p:cond delay="0"/>
                                  </p:stCondLst>
                                  <p:childTnLst>
                                    <p:animEffect transition="out" filter="wipe(left)">
                                      <p:cBhvr>
                                        <p:cTn id="47" dur="1000"/>
                                        <p:tgtEl>
                                          <p:spTgt spid="6"/>
                                        </p:tgtEl>
                                      </p:cBhvr>
                                    </p:animEffect>
                                    <p:set>
                                      <p:cBhvr>
                                        <p:cTn id="48" dur="1" fill="hold">
                                          <p:stCondLst>
                                            <p:cond delay="999"/>
                                          </p:stCondLst>
                                        </p:cTn>
                                        <p:tgtEl>
                                          <p:spTgt spid="6"/>
                                        </p:tgtEl>
                                        <p:attrNameLst>
                                          <p:attrName>style.visibility</p:attrName>
                                        </p:attrNameLst>
                                      </p:cBhvr>
                                      <p:to>
                                        <p:strVal val="hidden"/>
                                      </p:to>
                                    </p:set>
                                  </p:childTnLst>
                                </p:cTn>
                              </p:par>
                              <p:par>
                                <p:cTn id="49" presetID="22" presetClass="entr" presetSubtype="8"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wipe(left)">
                                      <p:cBhvr>
                                        <p:cTn id="51" dur="1000"/>
                                        <p:tgtEl>
                                          <p:spTgt spid="11"/>
                                        </p:tgtEl>
                                      </p:cBhvr>
                                    </p:animEffect>
                                  </p:childTnLst>
                                </p:cTn>
                              </p:par>
                            </p:childTnLst>
                          </p:cTn>
                        </p:par>
                        <p:par>
                          <p:cTn id="52" fill="hold">
                            <p:stCondLst>
                              <p:cond delay="2000"/>
                            </p:stCondLst>
                            <p:childTnLst>
                              <p:par>
                                <p:cTn id="53" presetID="22" presetClass="exit" presetSubtype="8" fill="hold" grpId="2" nodeType="afterEffect">
                                  <p:stCondLst>
                                    <p:cond delay="0"/>
                                  </p:stCondLst>
                                  <p:childTnLst>
                                    <p:animEffect transition="out" filter="wipe(left)">
                                      <p:cBhvr>
                                        <p:cTn id="54" dur="500"/>
                                        <p:tgtEl>
                                          <p:spTgt spid="12"/>
                                        </p:tgtEl>
                                      </p:cBhvr>
                                    </p:animEffect>
                                    <p:set>
                                      <p:cBhvr>
                                        <p:cTn id="55"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8" grpId="0" animBg="1"/>
      <p:bldP spid="8" grpId="1" animBg="1"/>
      <p:bldP spid="7" grpId="0"/>
      <p:bldP spid="7" grpId="1"/>
      <p:bldP spid="9" grpId="0" animBg="1"/>
      <p:bldP spid="9" grpId="1" animBg="1"/>
      <p:bldP spid="9" grpId="2" animBg="1"/>
      <p:bldP spid="10" grpId="0" animBg="1"/>
      <p:bldP spid="10" grpId="1" animBg="1"/>
      <p:bldP spid="11" grpId="0"/>
      <p:bldP spid="12" grpId="0" animBg="1"/>
      <p:bldP spid="12" grpId="1" animBg="1"/>
      <p:bldP spid="12" grpId="2"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96A24D-6C4D-44D7-BF43-47554AB298B9}"/>
              </a:ext>
            </a:extLst>
          </p:cNvPr>
          <p:cNvSpPr txBox="1"/>
          <p:nvPr/>
        </p:nvSpPr>
        <p:spPr>
          <a:xfrm>
            <a:off x="152397" y="1183319"/>
            <a:ext cx="11887201" cy="1862048"/>
          </a:xfrm>
          <a:prstGeom prst="rect">
            <a:avLst/>
          </a:prstGeom>
          <a:noFill/>
        </p:spPr>
        <p:txBody>
          <a:bodyPr wrap="square" rtlCol="0">
            <a:spAutoFit/>
          </a:bodyPr>
          <a:lstStyle/>
          <a:p>
            <a:pPr algn="ctr"/>
            <a:r>
              <a:rPr lang="en-US" sz="11500" dirty="0">
                <a:ln w="76200">
                  <a:noFill/>
                </a:ln>
                <a:solidFill>
                  <a:srgbClr val="FF0000"/>
                </a:solidFill>
                <a:effectLst>
                  <a:outerShdw blurRad="63500" sx="102000" sy="102000" algn="ctr" rotWithShape="0">
                    <a:srgbClr val="FF5B5B">
                      <a:alpha val="40000"/>
                    </a:srgbClr>
                  </a:outerShdw>
                </a:effectLst>
                <a:latin typeface="Algerian" panose="04020705040A02060702" pitchFamily="82" charset="0"/>
              </a:rPr>
              <a:t>Presentation</a:t>
            </a:r>
            <a:endParaRPr lang="en-PK" sz="11500" dirty="0">
              <a:ln w="76200">
                <a:noFill/>
              </a:ln>
              <a:solidFill>
                <a:srgbClr val="FF0000"/>
              </a:solidFill>
              <a:effectLst>
                <a:outerShdw blurRad="63500" sx="102000" sy="102000" algn="ctr" rotWithShape="0">
                  <a:srgbClr val="FF5B5B">
                    <a:alpha val="40000"/>
                  </a:srgbClr>
                </a:outerShdw>
              </a:effectLst>
              <a:latin typeface="Algerian" panose="04020705040A02060702" pitchFamily="82" charset="0"/>
            </a:endParaRPr>
          </a:p>
        </p:txBody>
      </p:sp>
      <p:sp>
        <p:nvSpPr>
          <p:cNvPr id="3" name="TextBox 2">
            <a:extLst>
              <a:ext uri="{FF2B5EF4-FFF2-40B4-BE49-F238E27FC236}">
                <a16:creationId xmlns:a16="http://schemas.microsoft.com/office/drawing/2014/main" id="{CA6E35B2-98AA-4CAB-9D89-4566B096B69D}"/>
              </a:ext>
            </a:extLst>
          </p:cNvPr>
          <p:cNvSpPr txBox="1"/>
          <p:nvPr/>
        </p:nvSpPr>
        <p:spPr>
          <a:xfrm>
            <a:off x="4900216" y="2804468"/>
            <a:ext cx="2391562" cy="3154710"/>
          </a:xfrm>
          <a:prstGeom prst="rect">
            <a:avLst/>
          </a:prstGeom>
          <a:noFill/>
        </p:spPr>
        <p:txBody>
          <a:bodyPr wrap="square" rtlCol="0">
            <a:spAutoFit/>
          </a:bodyPr>
          <a:lstStyle/>
          <a:p>
            <a:pPr algn="ctr"/>
            <a:r>
              <a:rPr lang="en-US" sz="19900" dirty="0">
                <a:solidFill>
                  <a:srgbClr val="FF0000"/>
                </a:solidFill>
                <a:effectLst>
                  <a:outerShdw blurRad="50800" dist="38100" dir="5400000" algn="t" rotWithShape="0">
                    <a:srgbClr val="FF5B5B">
                      <a:alpha val="40000"/>
                    </a:srgbClr>
                  </a:outerShdw>
                </a:effectLst>
                <a:latin typeface="Algerian" panose="04020705040A02060702" pitchFamily="82" charset="0"/>
              </a:rPr>
              <a:t>5</a:t>
            </a:r>
            <a:endParaRPr lang="en-PK" sz="19900" dirty="0">
              <a:solidFill>
                <a:srgbClr val="FF0000"/>
              </a:solidFill>
              <a:effectLst>
                <a:outerShdw blurRad="50800" dist="38100" dir="5400000" algn="t" rotWithShape="0">
                  <a:srgbClr val="FF5B5B">
                    <a:alpha val="40000"/>
                  </a:srgbClr>
                </a:outerShdw>
              </a:effectLst>
              <a:latin typeface="Algerian" panose="04020705040A02060702" pitchFamily="82" charset="0"/>
            </a:endParaRPr>
          </a:p>
        </p:txBody>
      </p:sp>
      <p:sp>
        <p:nvSpPr>
          <p:cNvPr id="4" name="Rectangle 3">
            <a:extLst>
              <a:ext uri="{FF2B5EF4-FFF2-40B4-BE49-F238E27FC236}">
                <a16:creationId xmlns:a16="http://schemas.microsoft.com/office/drawing/2014/main" id="{1C73FF1B-3138-460D-8F34-498CB3FB8F35}"/>
              </a:ext>
            </a:extLst>
          </p:cNvPr>
          <p:cNvSpPr/>
          <p:nvPr/>
        </p:nvSpPr>
        <p:spPr>
          <a:xfrm>
            <a:off x="1619430" y="1424218"/>
            <a:ext cx="326327" cy="1380250"/>
          </a:xfrm>
          <a:prstGeom prst="rect">
            <a:avLst/>
          </a:prstGeom>
          <a:solidFill>
            <a:schemeClr val="tx1">
              <a:lumMod val="85000"/>
              <a:lumOff val="15000"/>
            </a:schemeClr>
          </a:solidFill>
          <a:ln w="57150">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5" name="Rectangle 4">
            <a:extLst>
              <a:ext uri="{FF2B5EF4-FFF2-40B4-BE49-F238E27FC236}">
                <a16:creationId xmlns:a16="http://schemas.microsoft.com/office/drawing/2014/main" id="{A13D488D-C267-4253-8E2E-6F48ECA98757}"/>
              </a:ext>
            </a:extLst>
          </p:cNvPr>
          <p:cNvSpPr/>
          <p:nvPr/>
        </p:nvSpPr>
        <p:spPr>
          <a:xfrm rot="5400000">
            <a:off x="5941741" y="2896375"/>
            <a:ext cx="200568" cy="1631950"/>
          </a:xfrm>
          <a:prstGeom prst="rect">
            <a:avLst/>
          </a:prstGeom>
          <a:solidFill>
            <a:schemeClr val="tx1">
              <a:lumMod val="85000"/>
              <a:lumOff val="15000"/>
            </a:schemeClr>
          </a:solidFill>
          <a:ln w="57150">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6" name="TextBox 5">
            <a:extLst>
              <a:ext uri="{FF2B5EF4-FFF2-40B4-BE49-F238E27FC236}">
                <a16:creationId xmlns:a16="http://schemas.microsoft.com/office/drawing/2014/main" id="{118C5749-4FBD-4E4A-9C35-6384092E8636}"/>
              </a:ext>
            </a:extLst>
          </p:cNvPr>
          <p:cNvSpPr txBox="1"/>
          <p:nvPr/>
        </p:nvSpPr>
        <p:spPr>
          <a:xfrm>
            <a:off x="0" y="1183319"/>
            <a:ext cx="11887201" cy="1862048"/>
          </a:xfrm>
          <a:prstGeom prst="rect">
            <a:avLst/>
          </a:prstGeom>
          <a:noFill/>
        </p:spPr>
        <p:txBody>
          <a:bodyPr wrap="square" rtlCol="0">
            <a:spAutoFit/>
          </a:bodyPr>
          <a:lstStyle/>
          <a:p>
            <a:pPr algn="ctr"/>
            <a:r>
              <a:rPr lang="en-US" sz="11500" dirty="0">
                <a:ln w="76200">
                  <a:noFill/>
                </a:ln>
                <a:solidFill>
                  <a:srgbClr val="10AC00"/>
                </a:solidFill>
                <a:effectLst>
                  <a:outerShdw blurRad="63500" sx="102000" sy="102000" algn="ctr" rotWithShape="0">
                    <a:srgbClr val="00B050">
                      <a:alpha val="40000"/>
                    </a:srgbClr>
                  </a:outerShdw>
                </a:effectLst>
                <a:latin typeface="Algerian" panose="04020705040A02060702" pitchFamily="82" charset="0"/>
              </a:rPr>
              <a:t>Lecture one</a:t>
            </a:r>
            <a:endParaRPr lang="en-PK" sz="11500" dirty="0">
              <a:ln w="76200">
                <a:noFill/>
              </a:ln>
              <a:solidFill>
                <a:srgbClr val="10AC00"/>
              </a:solidFill>
              <a:effectLst>
                <a:outerShdw blurRad="63500" sx="102000" sy="102000" algn="ctr" rotWithShape="0">
                  <a:srgbClr val="00B050">
                    <a:alpha val="40000"/>
                  </a:srgbClr>
                </a:outerShdw>
              </a:effectLst>
              <a:latin typeface="Algerian" panose="04020705040A02060702" pitchFamily="82" charset="0"/>
            </a:endParaRPr>
          </a:p>
        </p:txBody>
      </p:sp>
      <p:sp>
        <p:nvSpPr>
          <p:cNvPr id="7" name="Rectangle 6">
            <a:extLst>
              <a:ext uri="{FF2B5EF4-FFF2-40B4-BE49-F238E27FC236}">
                <a16:creationId xmlns:a16="http://schemas.microsoft.com/office/drawing/2014/main" id="{FC7F7993-0BAA-40BC-BFC1-91B445EEBD5F}"/>
              </a:ext>
            </a:extLst>
          </p:cNvPr>
          <p:cNvSpPr/>
          <p:nvPr/>
        </p:nvSpPr>
        <p:spPr>
          <a:xfrm>
            <a:off x="909045" y="1424218"/>
            <a:ext cx="326327" cy="1380250"/>
          </a:xfrm>
          <a:prstGeom prst="rect">
            <a:avLst/>
          </a:prstGeom>
          <a:solidFill>
            <a:schemeClr val="tx1">
              <a:lumMod val="85000"/>
              <a:lumOff val="15000"/>
            </a:schemeClr>
          </a:solidFill>
          <a:ln w="57150">
            <a:solidFill>
              <a:srgbClr val="10AC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12" name="TextBox 11">
            <a:extLst>
              <a:ext uri="{FF2B5EF4-FFF2-40B4-BE49-F238E27FC236}">
                <a16:creationId xmlns:a16="http://schemas.microsoft.com/office/drawing/2014/main" id="{081F2F2F-E5F3-47C0-A128-9F385B08FD34}"/>
              </a:ext>
            </a:extLst>
          </p:cNvPr>
          <p:cNvSpPr txBox="1"/>
          <p:nvPr/>
        </p:nvSpPr>
        <p:spPr>
          <a:xfrm>
            <a:off x="4846244" y="2804468"/>
            <a:ext cx="2391562" cy="3154710"/>
          </a:xfrm>
          <a:prstGeom prst="rect">
            <a:avLst/>
          </a:prstGeom>
          <a:noFill/>
        </p:spPr>
        <p:txBody>
          <a:bodyPr wrap="square" rtlCol="0">
            <a:spAutoFit/>
          </a:bodyPr>
          <a:lstStyle/>
          <a:p>
            <a:pPr algn="ctr"/>
            <a:r>
              <a:rPr lang="en-US" sz="19900" dirty="0">
                <a:solidFill>
                  <a:srgbClr val="10AC00"/>
                </a:solidFill>
                <a:effectLst>
                  <a:outerShdw blurRad="50800" dist="38100" dir="5400000" algn="t" rotWithShape="0">
                    <a:srgbClr val="FF5B5B">
                      <a:alpha val="40000"/>
                    </a:srgbClr>
                  </a:outerShdw>
                </a:effectLst>
                <a:latin typeface="Algerian" panose="04020705040A02060702" pitchFamily="82" charset="0"/>
              </a:rPr>
              <a:t>1</a:t>
            </a:r>
            <a:endParaRPr lang="en-PK" sz="19900" dirty="0">
              <a:solidFill>
                <a:srgbClr val="10AC00"/>
              </a:solidFill>
              <a:effectLst>
                <a:outerShdw blurRad="50800" dist="38100" dir="5400000" algn="t" rotWithShape="0">
                  <a:srgbClr val="FF5B5B">
                    <a:alpha val="40000"/>
                  </a:srgbClr>
                </a:outerShdw>
              </a:effectLst>
              <a:latin typeface="Algerian" panose="04020705040A02060702" pitchFamily="82" charset="0"/>
            </a:endParaRPr>
          </a:p>
        </p:txBody>
      </p:sp>
    </p:spTree>
    <p:extLst>
      <p:ext uri="{BB962C8B-B14F-4D97-AF65-F5344CB8AC3E}">
        <p14:creationId xmlns:p14="http://schemas.microsoft.com/office/powerpoint/2010/main" val="248746103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out)">
                                      <p:cBhvr>
                                        <p:cTn id="7" dur="250"/>
                                        <p:tgtEl>
                                          <p:spTgt spid="4"/>
                                        </p:tgtEl>
                                      </p:cBhvr>
                                    </p:animEffect>
                                  </p:childTnLst>
                                </p:cTn>
                              </p:par>
                            </p:childTnLst>
                          </p:cTn>
                        </p:par>
                        <p:par>
                          <p:cTn id="8" fill="hold">
                            <p:stCondLst>
                              <p:cond delay="250"/>
                            </p:stCondLst>
                            <p:childTnLst>
                              <p:par>
                                <p:cTn id="9" presetID="42" presetClass="path" presetSubtype="0" accel="50000" decel="50000" fill="hold" grpId="1" nodeType="afterEffect">
                                  <p:stCondLst>
                                    <p:cond delay="0"/>
                                  </p:stCondLst>
                                  <p:childTnLst>
                                    <p:animMotion origin="layout" path="M -3.95833E-6 -3.33333E-6 L 0.77045 0.00394 " pathEditMode="relative" rAng="0" ptsTypes="AA">
                                      <p:cBhvr>
                                        <p:cTn id="10" dur="1000" fill="hold"/>
                                        <p:tgtEl>
                                          <p:spTgt spid="4"/>
                                        </p:tgtEl>
                                        <p:attrNameLst>
                                          <p:attrName>ppt_x</p:attrName>
                                          <p:attrName>ppt_y</p:attrName>
                                        </p:attrNameLst>
                                      </p:cBhvr>
                                      <p:rCtr x="38516" y="185"/>
                                    </p:animMotion>
                                  </p:childTnLst>
                                </p:cTn>
                              </p:par>
                              <p:par>
                                <p:cTn id="11" presetID="22" presetClass="entr" presetSubtype="8"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1000"/>
                                        <p:tgtEl>
                                          <p:spTgt spid="2"/>
                                        </p:tgtEl>
                                      </p:cBhvr>
                                    </p:animEffect>
                                  </p:childTnLst>
                                </p:cTn>
                              </p:par>
                            </p:childTnLst>
                          </p:cTn>
                        </p:par>
                        <p:par>
                          <p:cTn id="14" fill="hold">
                            <p:stCondLst>
                              <p:cond delay="1250"/>
                            </p:stCondLst>
                            <p:childTnLst>
                              <p:par>
                                <p:cTn id="15" presetID="22" presetClass="exit" presetSubtype="8" fill="hold" grpId="2" nodeType="afterEffect">
                                  <p:stCondLst>
                                    <p:cond delay="0"/>
                                  </p:stCondLst>
                                  <p:childTnLst>
                                    <p:animEffect transition="out" filter="wipe(left)">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par>
                                <p:cTn id="18" presetID="4" presetClass="entr" presetSubtype="32"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ox(out)">
                                      <p:cBhvr>
                                        <p:cTn id="20" dur="250"/>
                                        <p:tgtEl>
                                          <p:spTgt spid="5"/>
                                        </p:tgtEl>
                                      </p:cBhvr>
                                    </p:animEffect>
                                  </p:childTnLst>
                                </p:cTn>
                              </p:par>
                            </p:childTnLst>
                          </p:cTn>
                        </p:par>
                        <p:par>
                          <p:cTn id="21" fill="hold">
                            <p:stCondLst>
                              <p:cond delay="1750"/>
                            </p:stCondLst>
                            <p:childTnLst>
                              <p:par>
                                <p:cTn id="22" presetID="42" presetClass="path" presetSubtype="0" accel="50000" decel="50000" fill="hold" grpId="1" nodeType="afterEffect">
                                  <p:stCondLst>
                                    <p:cond delay="0"/>
                                  </p:stCondLst>
                                  <p:childTnLst>
                                    <p:animMotion origin="layout" path="M -2.91667E-6 -3.7037E-6 L -0.00364 0.25116 " pathEditMode="relative" rAng="0" ptsTypes="AA">
                                      <p:cBhvr>
                                        <p:cTn id="23" dur="1000" fill="hold"/>
                                        <p:tgtEl>
                                          <p:spTgt spid="5"/>
                                        </p:tgtEl>
                                        <p:attrNameLst>
                                          <p:attrName>ppt_x</p:attrName>
                                          <p:attrName>ppt_y</p:attrName>
                                        </p:attrNameLst>
                                      </p:cBhvr>
                                      <p:rCtr x="-182" y="12546"/>
                                    </p:animMotion>
                                  </p:childTnLst>
                                </p:cTn>
                              </p:par>
                              <p:par>
                                <p:cTn id="24" presetID="22" presetClass="entr" presetSubtype="1"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up)">
                                      <p:cBhvr>
                                        <p:cTn id="26" dur="1200"/>
                                        <p:tgtEl>
                                          <p:spTgt spid="3"/>
                                        </p:tgtEl>
                                      </p:cBhvr>
                                    </p:animEffect>
                                  </p:childTnLst>
                                </p:cTn>
                              </p:par>
                            </p:childTnLst>
                          </p:cTn>
                        </p:par>
                        <p:par>
                          <p:cTn id="27" fill="hold">
                            <p:stCondLst>
                              <p:cond delay="2950"/>
                            </p:stCondLst>
                            <p:childTnLst>
                              <p:par>
                                <p:cTn id="28" presetID="22" presetClass="exit" presetSubtype="1" fill="hold" grpId="2" nodeType="afterEffect">
                                  <p:stCondLst>
                                    <p:cond delay="0"/>
                                  </p:stCondLst>
                                  <p:childTnLst>
                                    <p:animEffect transition="out" filter="wipe(up)">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4" presetClass="entr" presetSubtype="32"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box(out)">
                                      <p:cBhvr>
                                        <p:cTn id="35" dur="250"/>
                                        <p:tgtEl>
                                          <p:spTgt spid="7"/>
                                        </p:tgtEl>
                                      </p:cBhvr>
                                    </p:animEffect>
                                  </p:childTnLst>
                                </p:cTn>
                              </p:par>
                            </p:childTnLst>
                          </p:cTn>
                        </p:par>
                        <p:par>
                          <p:cTn id="36" fill="hold">
                            <p:stCondLst>
                              <p:cond delay="250"/>
                            </p:stCondLst>
                            <p:childTnLst>
                              <p:par>
                                <p:cTn id="37" presetID="42" presetClass="path" presetSubtype="0" accel="50000" decel="50000" fill="hold" grpId="1" nodeType="afterEffect">
                                  <p:stCondLst>
                                    <p:cond delay="0"/>
                                  </p:stCondLst>
                                  <p:childTnLst>
                                    <p:animMotion origin="layout" path="M -6.25E-7 -3.33333E-6 L 0.82956 0.00486 " pathEditMode="relative" rAng="0" ptsTypes="AA">
                                      <p:cBhvr>
                                        <p:cTn id="38" dur="1000" fill="hold"/>
                                        <p:tgtEl>
                                          <p:spTgt spid="7"/>
                                        </p:tgtEl>
                                        <p:attrNameLst>
                                          <p:attrName>ppt_x</p:attrName>
                                          <p:attrName>ppt_y</p:attrName>
                                        </p:attrNameLst>
                                      </p:cBhvr>
                                      <p:rCtr x="41471" y="231"/>
                                    </p:animMotion>
                                  </p:childTnLst>
                                </p:cTn>
                              </p:par>
                              <p:par>
                                <p:cTn id="39" presetID="22" presetClass="entr" presetSubtype="8" fill="hold" grpId="0" nodeType="withEffect">
                                  <p:stCondLst>
                                    <p:cond delay="20"/>
                                  </p:stCondLst>
                                  <p:childTnLst>
                                    <p:set>
                                      <p:cBhvr>
                                        <p:cTn id="40" dur="1" fill="hold">
                                          <p:stCondLst>
                                            <p:cond delay="0"/>
                                          </p:stCondLst>
                                        </p:cTn>
                                        <p:tgtEl>
                                          <p:spTgt spid="6"/>
                                        </p:tgtEl>
                                        <p:attrNameLst>
                                          <p:attrName>style.visibility</p:attrName>
                                        </p:attrNameLst>
                                      </p:cBhvr>
                                      <p:to>
                                        <p:strVal val="visible"/>
                                      </p:to>
                                    </p:set>
                                    <p:animEffect transition="in" filter="wipe(left)">
                                      <p:cBhvr>
                                        <p:cTn id="41" dur="1000"/>
                                        <p:tgtEl>
                                          <p:spTgt spid="6"/>
                                        </p:tgtEl>
                                      </p:cBhvr>
                                    </p:animEffect>
                                  </p:childTnLst>
                                </p:cTn>
                              </p:par>
                              <p:par>
                                <p:cTn id="42" presetID="22" presetClass="exit" presetSubtype="8" fill="hold" grpId="1" nodeType="withEffect">
                                  <p:stCondLst>
                                    <p:cond delay="20"/>
                                  </p:stCondLst>
                                  <p:childTnLst>
                                    <p:animEffect transition="out" filter="wipe(left)">
                                      <p:cBhvr>
                                        <p:cTn id="43" dur="1000"/>
                                        <p:tgtEl>
                                          <p:spTgt spid="2"/>
                                        </p:tgtEl>
                                      </p:cBhvr>
                                    </p:animEffect>
                                    <p:set>
                                      <p:cBhvr>
                                        <p:cTn id="44" dur="1" fill="hold">
                                          <p:stCondLst>
                                            <p:cond delay="999"/>
                                          </p:stCondLst>
                                        </p:cTn>
                                        <p:tgtEl>
                                          <p:spTgt spid="2"/>
                                        </p:tgtEl>
                                        <p:attrNameLst>
                                          <p:attrName>style.visibility</p:attrName>
                                        </p:attrNameLst>
                                      </p:cBhvr>
                                      <p:to>
                                        <p:strVal val="hidden"/>
                                      </p:to>
                                    </p:set>
                                  </p:childTnLst>
                                </p:cTn>
                              </p:par>
                              <p:par>
                                <p:cTn id="45" presetID="21" presetClass="exit" presetSubtype="2" fill="hold" grpId="1" nodeType="withEffect">
                                  <p:stCondLst>
                                    <p:cond delay="20"/>
                                  </p:stCondLst>
                                  <p:childTnLst>
                                    <p:animEffect transition="out" filter="wheel(2)">
                                      <p:cBhvr>
                                        <p:cTn id="46" dur="1000"/>
                                        <p:tgtEl>
                                          <p:spTgt spid="3"/>
                                        </p:tgtEl>
                                      </p:cBhvr>
                                    </p:animEffect>
                                    <p:set>
                                      <p:cBhvr>
                                        <p:cTn id="47" dur="1" fill="hold">
                                          <p:stCondLst>
                                            <p:cond delay="999"/>
                                          </p:stCondLst>
                                        </p:cTn>
                                        <p:tgtEl>
                                          <p:spTgt spid="3"/>
                                        </p:tgtEl>
                                        <p:attrNameLst>
                                          <p:attrName>style.visibility</p:attrName>
                                        </p:attrNameLst>
                                      </p:cBhvr>
                                      <p:to>
                                        <p:strVal val="hidden"/>
                                      </p:to>
                                    </p:set>
                                  </p:childTnLst>
                                </p:cTn>
                              </p:par>
                              <p:par>
                                <p:cTn id="48" presetID="21" presetClass="entr" presetSubtype="2" fill="hold" grpId="0" nodeType="withEffect">
                                  <p:stCondLst>
                                    <p:cond delay="20"/>
                                  </p:stCondLst>
                                  <p:childTnLst>
                                    <p:set>
                                      <p:cBhvr>
                                        <p:cTn id="49" dur="1" fill="hold">
                                          <p:stCondLst>
                                            <p:cond delay="0"/>
                                          </p:stCondLst>
                                        </p:cTn>
                                        <p:tgtEl>
                                          <p:spTgt spid="12"/>
                                        </p:tgtEl>
                                        <p:attrNameLst>
                                          <p:attrName>style.visibility</p:attrName>
                                        </p:attrNameLst>
                                      </p:cBhvr>
                                      <p:to>
                                        <p:strVal val="visible"/>
                                      </p:to>
                                    </p:set>
                                    <p:animEffect transition="in" filter="wheel(2)">
                                      <p:cBhvr>
                                        <p:cTn id="50" dur="1000"/>
                                        <p:tgtEl>
                                          <p:spTgt spid="12"/>
                                        </p:tgtEl>
                                      </p:cBhvr>
                                    </p:animEffect>
                                  </p:childTnLst>
                                </p:cTn>
                              </p:par>
                            </p:childTnLst>
                          </p:cTn>
                        </p:par>
                        <p:par>
                          <p:cTn id="51" fill="hold">
                            <p:stCondLst>
                              <p:cond delay="1270"/>
                            </p:stCondLst>
                            <p:childTnLst>
                              <p:par>
                                <p:cTn id="52" presetID="22" presetClass="exit" presetSubtype="8" fill="hold" grpId="2" nodeType="afterEffect">
                                  <p:stCondLst>
                                    <p:cond delay="0"/>
                                  </p:stCondLst>
                                  <p:childTnLst>
                                    <p:animEffect transition="out" filter="wipe(left)">
                                      <p:cBhvr>
                                        <p:cTn id="53" dur="500"/>
                                        <p:tgtEl>
                                          <p:spTgt spid="7"/>
                                        </p:tgtEl>
                                      </p:cBhvr>
                                    </p:animEffect>
                                    <p:set>
                                      <p:cBhvr>
                                        <p:cTn id="54"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P spid="4" grpId="0" animBg="1"/>
      <p:bldP spid="4" grpId="1" animBg="1"/>
      <p:bldP spid="4" grpId="2" animBg="1"/>
      <p:bldP spid="5" grpId="0" animBg="1"/>
      <p:bldP spid="5" grpId="1" animBg="1"/>
      <p:bldP spid="5" grpId="2" animBg="1"/>
      <p:bldP spid="6" grpId="0"/>
      <p:bldP spid="7" grpId="0" animBg="1"/>
      <p:bldP spid="7" grpId="1" animBg="1"/>
      <p:bldP spid="7" grpId="2" animBg="1"/>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4FCBA00-58FB-A51D-CD78-40650FBFACFB}"/>
              </a:ext>
            </a:extLst>
          </p:cNvPr>
          <p:cNvSpPr txBox="1">
            <a:spLocks/>
          </p:cNvSpPr>
          <p:nvPr/>
        </p:nvSpPr>
        <p:spPr>
          <a:xfrm>
            <a:off x="984149" y="534416"/>
            <a:ext cx="3841852" cy="748284"/>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5400" kern="1200" cap="all"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algn="ctr"/>
            <a:r>
              <a:rPr lang="en-US" sz="3600" dirty="0"/>
              <a:t>- Insert at position</a:t>
            </a:r>
          </a:p>
        </p:txBody>
      </p:sp>
      <p:sp>
        <p:nvSpPr>
          <p:cNvPr id="3" name="Rectangle 2">
            <a:extLst>
              <a:ext uri="{FF2B5EF4-FFF2-40B4-BE49-F238E27FC236}">
                <a16:creationId xmlns:a16="http://schemas.microsoft.com/office/drawing/2014/main" id="{A59A051A-E704-A3D9-8FE7-928D1BA3FF67}"/>
              </a:ext>
            </a:extLst>
          </p:cNvPr>
          <p:cNvSpPr/>
          <p:nvPr/>
        </p:nvSpPr>
        <p:spPr>
          <a:xfrm>
            <a:off x="399190" y="3082069"/>
            <a:ext cx="1020725" cy="47846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0000"/>
                </a:solidFill>
              </a:rPr>
              <a:t>head</a:t>
            </a:r>
          </a:p>
        </p:txBody>
      </p:sp>
      <p:sp>
        <p:nvSpPr>
          <p:cNvPr id="7" name="Rectangle 6">
            <a:extLst>
              <a:ext uri="{FF2B5EF4-FFF2-40B4-BE49-F238E27FC236}">
                <a16:creationId xmlns:a16="http://schemas.microsoft.com/office/drawing/2014/main" id="{3A232783-88D8-DC50-2505-110622E2A3A2}"/>
              </a:ext>
            </a:extLst>
          </p:cNvPr>
          <p:cNvSpPr/>
          <p:nvPr/>
        </p:nvSpPr>
        <p:spPr>
          <a:xfrm>
            <a:off x="10304252" y="3082069"/>
            <a:ext cx="1020725" cy="47846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0000"/>
                </a:solidFill>
              </a:rPr>
              <a:t>tail</a:t>
            </a:r>
          </a:p>
        </p:txBody>
      </p:sp>
      <p:grpSp>
        <p:nvGrpSpPr>
          <p:cNvPr id="11" name="Group 10">
            <a:extLst>
              <a:ext uri="{FF2B5EF4-FFF2-40B4-BE49-F238E27FC236}">
                <a16:creationId xmlns:a16="http://schemas.microsoft.com/office/drawing/2014/main" id="{C3FE2789-8EEA-EB80-EE3F-373946BC2856}"/>
              </a:ext>
            </a:extLst>
          </p:cNvPr>
          <p:cNvGrpSpPr/>
          <p:nvPr/>
        </p:nvGrpSpPr>
        <p:grpSpPr>
          <a:xfrm>
            <a:off x="269436" y="4290246"/>
            <a:ext cx="1731270" cy="1136630"/>
            <a:chOff x="5619397" y="3475605"/>
            <a:chExt cx="2213244" cy="1453060"/>
          </a:xfrm>
        </p:grpSpPr>
        <p:grpSp>
          <p:nvGrpSpPr>
            <p:cNvPr id="18" name="Group 17">
              <a:extLst>
                <a:ext uri="{FF2B5EF4-FFF2-40B4-BE49-F238E27FC236}">
                  <a16:creationId xmlns:a16="http://schemas.microsoft.com/office/drawing/2014/main" id="{F8A9DE06-3EA7-B3E6-6EB9-F2A597476732}"/>
                </a:ext>
              </a:extLst>
            </p:cNvPr>
            <p:cNvGrpSpPr/>
            <p:nvPr/>
          </p:nvGrpSpPr>
          <p:grpSpPr>
            <a:xfrm>
              <a:off x="5619397" y="3475605"/>
              <a:ext cx="2213244" cy="1453060"/>
              <a:chOff x="5470924" y="4118438"/>
              <a:chExt cx="2580879" cy="1694423"/>
            </a:xfrm>
          </p:grpSpPr>
          <p:sp>
            <p:nvSpPr>
              <p:cNvPr id="16" name="Rectangle 15">
                <a:extLst>
                  <a:ext uri="{FF2B5EF4-FFF2-40B4-BE49-F238E27FC236}">
                    <a16:creationId xmlns:a16="http://schemas.microsoft.com/office/drawing/2014/main" id="{EFCF0B6E-5B1D-F2F6-5B2B-C0B1D21FD796}"/>
                  </a:ext>
                </a:extLst>
              </p:cNvPr>
              <p:cNvSpPr/>
              <p:nvPr/>
            </p:nvSpPr>
            <p:spPr>
              <a:xfrm>
                <a:off x="5470924" y="4118438"/>
                <a:ext cx="1891367" cy="1694423"/>
              </a:xfrm>
              <a:prstGeom prst="rect">
                <a:avLst/>
              </a:prstGeom>
              <a:solidFill>
                <a:srgbClr val="B7F7F4"/>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5024"/>
                  </a:solidFill>
                </a:endParaRPr>
              </a:p>
            </p:txBody>
          </p:sp>
          <p:sp>
            <p:nvSpPr>
              <p:cNvPr id="17" name="Rectangle 16">
                <a:extLst>
                  <a:ext uri="{FF2B5EF4-FFF2-40B4-BE49-F238E27FC236}">
                    <a16:creationId xmlns:a16="http://schemas.microsoft.com/office/drawing/2014/main" id="{172C8FE9-0C1D-3095-BD6B-21422734331F}"/>
                  </a:ext>
                </a:extLst>
              </p:cNvPr>
              <p:cNvSpPr/>
              <p:nvPr/>
            </p:nvSpPr>
            <p:spPr>
              <a:xfrm>
                <a:off x="7362291" y="4118438"/>
                <a:ext cx="689512" cy="1694423"/>
              </a:xfrm>
              <a:prstGeom prst="rect">
                <a:avLst/>
              </a:prstGeom>
              <a:solidFill>
                <a:srgbClr val="E5FFDD"/>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007033"/>
                  </a:solidFill>
                </a:endParaRPr>
              </a:p>
            </p:txBody>
          </p:sp>
        </p:grpSp>
        <p:sp>
          <p:nvSpPr>
            <p:cNvPr id="32" name="TextBox 31">
              <a:extLst>
                <a:ext uri="{FF2B5EF4-FFF2-40B4-BE49-F238E27FC236}">
                  <a16:creationId xmlns:a16="http://schemas.microsoft.com/office/drawing/2014/main" id="{1A99138C-6A36-DB6C-6D32-E4CEF4583EAB}"/>
                </a:ext>
              </a:extLst>
            </p:cNvPr>
            <p:cNvSpPr txBox="1"/>
            <p:nvPr/>
          </p:nvSpPr>
          <p:spPr>
            <a:xfrm>
              <a:off x="5634359" y="3954549"/>
              <a:ext cx="1621950" cy="590189"/>
            </a:xfrm>
            <a:prstGeom prst="rect">
              <a:avLst/>
            </a:prstGeom>
            <a:noFill/>
          </p:spPr>
          <p:txBody>
            <a:bodyPr wrap="square" rtlCol="0">
              <a:spAutoFit/>
            </a:bodyPr>
            <a:lstStyle/>
            <a:p>
              <a:pPr algn="ctr"/>
              <a:r>
                <a:rPr lang="en-US" sz="2400" dirty="0">
                  <a:solidFill>
                    <a:srgbClr val="005024"/>
                  </a:solidFill>
                </a:rPr>
                <a:t>21</a:t>
              </a:r>
            </a:p>
          </p:txBody>
        </p:sp>
      </p:grpSp>
      <p:cxnSp>
        <p:nvCxnSpPr>
          <p:cNvPr id="37" name="Straight Arrow Connector 36">
            <a:extLst>
              <a:ext uri="{FF2B5EF4-FFF2-40B4-BE49-F238E27FC236}">
                <a16:creationId xmlns:a16="http://schemas.microsoft.com/office/drawing/2014/main" id="{8F71A107-38B8-D65C-4C5F-C9E98B6EA3F5}"/>
              </a:ext>
            </a:extLst>
          </p:cNvPr>
          <p:cNvCxnSpPr>
            <a:cxnSpLocks/>
            <a:stCxn id="3" idx="2"/>
            <a:endCxn id="16" idx="0"/>
          </p:cNvCxnSpPr>
          <p:nvPr/>
        </p:nvCxnSpPr>
        <p:spPr>
          <a:xfrm flipH="1">
            <a:off x="903807" y="3560534"/>
            <a:ext cx="5746" cy="729712"/>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grpSp>
        <p:nvGrpSpPr>
          <p:cNvPr id="12" name="Group 11">
            <a:extLst>
              <a:ext uri="{FF2B5EF4-FFF2-40B4-BE49-F238E27FC236}">
                <a16:creationId xmlns:a16="http://schemas.microsoft.com/office/drawing/2014/main" id="{5CFD5B3C-CFE1-7A76-C9E2-FB718E1D42C2}"/>
              </a:ext>
            </a:extLst>
          </p:cNvPr>
          <p:cNvGrpSpPr/>
          <p:nvPr/>
        </p:nvGrpSpPr>
        <p:grpSpPr>
          <a:xfrm>
            <a:off x="10163988" y="4290246"/>
            <a:ext cx="1775636" cy="1211306"/>
            <a:chOff x="8921363" y="3456500"/>
            <a:chExt cx="2213244" cy="1548525"/>
          </a:xfrm>
        </p:grpSpPr>
        <p:grpSp>
          <p:nvGrpSpPr>
            <p:cNvPr id="13" name="Group 12">
              <a:extLst>
                <a:ext uri="{FF2B5EF4-FFF2-40B4-BE49-F238E27FC236}">
                  <a16:creationId xmlns:a16="http://schemas.microsoft.com/office/drawing/2014/main" id="{4BFE75F9-23CA-7E35-6DB8-057A827329DF}"/>
                </a:ext>
              </a:extLst>
            </p:cNvPr>
            <p:cNvGrpSpPr/>
            <p:nvPr/>
          </p:nvGrpSpPr>
          <p:grpSpPr>
            <a:xfrm>
              <a:off x="8921363" y="3456500"/>
              <a:ext cx="2213244" cy="1453060"/>
              <a:chOff x="5470924" y="4118438"/>
              <a:chExt cx="2580879" cy="1694423"/>
            </a:xfrm>
          </p:grpSpPr>
          <p:sp>
            <p:nvSpPr>
              <p:cNvPr id="25" name="Rectangle 24">
                <a:extLst>
                  <a:ext uri="{FF2B5EF4-FFF2-40B4-BE49-F238E27FC236}">
                    <a16:creationId xmlns:a16="http://schemas.microsoft.com/office/drawing/2014/main" id="{EFFADAE5-4D9D-27B6-39B9-6C43E4DB1E25}"/>
                  </a:ext>
                </a:extLst>
              </p:cNvPr>
              <p:cNvSpPr/>
              <p:nvPr/>
            </p:nvSpPr>
            <p:spPr>
              <a:xfrm>
                <a:off x="5470924" y="4118438"/>
                <a:ext cx="1891367" cy="1694423"/>
              </a:xfrm>
              <a:prstGeom prst="rect">
                <a:avLst/>
              </a:prstGeom>
              <a:solidFill>
                <a:srgbClr val="B7F7F4"/>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5024"/>
                  </a:solidFill>
                </a:endParaRPr>
              </a:p>
            </p:txBody>
          </p:sp>
          <p:sp>
            <p:nvSpPr>
              <p:cNvPr id="29" name="Rectangle 28">
                <a:extLst>
                  <a:ext uri="{FF2B5EF4-FFF2-40B4-BE49-F238E27FC236}">
                    <a16:creationId xmlns:a16="http://schemas.microsoft.com/office/drawing/2014/main" id="{AD41F275-CA7C-54C1-9863-2551A7BC80E8}"/>
                  </a:ext>
                </a:extLst>
              </p:cNvPr>
              <p:cNvSpPr/>
              <p:nvPr/>
            </p:nvSpPr>
            <p:spPr>
              <a:xfrm>
                <a:off x="7362291" y="4118438"/>
                <a:ext cx="689512" cy="1694423"/>
              </a:xfrm>
              <a:prstGeom prst="rect">
                <a:avLst/>
              </a:prstGeom>
              <a:solidFill>
                <a:srgbClr val="E5FFDD"/>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007033"/>
                  </a:solidFill>
                </a:endParaRPr>
              </a:p>
            </p:txBody>
          </p:sp>
        </p:grpSp>
        <p:sp>
          <p:nvSpPr>
            <p:cNvPr id="30" name="TextBox 29">
              <a:extLst>
                <a:ext uri="{FF2B5EF4-FFF2-40B4-BE49-F238E27FC236}">
                  <a16:creationId xmlns:a16="http://schemas.microsoft.com/office/drawing/2014/main" id="{28BED888-56AF-910C-6DF8-1EB3A81BD648}"/>
                </a:ext>
              </a:extLst>
            </p:cNvPr>
            <p:cNvSpPr txBox="1"/>
            <p:nvPr/>
          </p:nvSpPr>
          <p:spPr>
            <a:xfrm>
              <a:off x="8921363" y="3908651"/>
              <a:ext cx="1621950" cy="590189"/>
            </a:xfrm>
            <a:prstGeom prst="rect">
              <a:avLst/>
            </a:prstGeom>
            <a:noFill/>
          </p:spPr>
          <p:txBody>
            <a:bodyPr wrap="square" rtlCol="0">
              <a:spAutoFit/>
            </a:bodyPr>
            <a:lstStyle/>
            <a:p>
              <a:pPr algn="ctr"/>
              <a:r>
                <a:rPr lang="en-US" sz="2400" dirty="0">
                  <a:solidFill>
                    <a:srgbClr val="005024"/>
                  </a:solidFill>
                </a:rPr>
                <a:t>61</a:t>
              </a:r>
            </a:p>
          </p:txBody>
        </p:sp>
        <p:sp>
          <p:nvSpPr>
            <p:cNvPr id="31" name="TextBox 30">
              <a:extLst>
                <a:ext uri="{FF2B5EF4-FFF2-40B4-BE49-F238E27FC236}">
                  <a16:creationId xmlns:a16="http://schemas.microsoft.com/office/drawing/2014/main" id="{22891E06-7363-C4DB-6A92-A0A4338A4D42}"/>
                </a:ext>
              </a:extLst>
            </p:cNvPr>
            <p:cNvSpPr txBox="1"/>
            <p:nvPr/>
          </p:nvSpPr>
          <p:spPr>
            <a:xfrm>
              <a:off x="10630502" y="3470532"/>
              <a:ext cx="367546" cy="1534493"/>
            </a:xfrm>
            <a:prstGeom prst="rect">
              <a:avLst/>
            </a:prstGeom>
            <a:noFill/>
          </p:spPr>
          <p:txBody>
            <a:bodyPr wrap="square" rtlCol="0">
              <a:spAutoFit/>
            </a:bodyPr>
            <a:lstStyle/>
            <a:p>
              <a:pPr algn="ctr"/>
              <a:r>
                <a:rPr lang="en-US" dirty="0">
                  <a:solidFill>
                    <a:srgbClr val="005024"/>
                  </a:solidFill>
                </a:rPr>
                <a:t>N</a:t>
              </a:r>
            </a:p>
            <a:p>
              <a:pPr algn="ctr"/>
              <a:r>
                <a:rPr lang="en-US" dirty="0">
                  <a:solidFill>
                    <a:srgbClr val="005024"/>
                  </a:solidFill>
                </a:rPr>
                <a:t>U</a:t>
              </a:r>
            </a:p>
            <a:p>
              <a:pPr algn="ctr"/>
              <a:r>
                <a:rPr lang="en-US" dirty="0">
                  <a:solidFill>
                    <a:srgbClr val="005024"/>
                  </a:solidFill>
                </a:rPr>
                <a:t>L</a:t>
              </a:r>
            </a:p>
            <a:p>
              <a:pPr algn="ctr"/>
              <a:r>
                <a:rPr lang="en-US" dirty="0">
                  <a:solidFill>
                    <a:srgbClr val="005024"/>
                  </a:solidFill>
                </a:rPr>
                <a:t>L</a:t>
              </a:r>
            </a:p>
          </p:txBody>
        </p:sp>
      </p:grpSp>
      <p:cxnSp>
        <p:nvCxnSpPr>
          <p:cNvPr id="48" name="Straight Arrow Connector 47">
            <a:extLst>
              <a:ext uri="{FF2B5EF4-FFF2-40B4-BE49-F238E27FC236}">
                <a16:creationId xmlns:a16="http://schemas.microsoft.com/office/drawing/2014/main" id="{03A7E102-0F7E-5E21-D9EE-61CEB6E5417A}"/>
              </a:ext>
            </a:extLst>
          </p:cNvPr>
          <p:cNvCxnSpPr>
            <a:cxnSpLocks/>
            <a:stCxn id="7" idx="2"/>
            <a:endCxn id="25" idx="0"/>
          </p:cNvCxnSpPr>
          <p:nvPr/>
        </p:nvCxnSpPr>
        <p:spPr>
          <a:xfrm>
            <a:off x="10814615" y="3560534"/>
            <a:ext cx="0" cy="729712"/>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grpSp>
        <p:nvGrpSpPr>
          <p:cNvPr id="53" name="Group 52">
            <a:extLst>
              <a:ext uri="{FF2B5EF4-FFF2-40B4-BE49-F238E27FC236}">
                <a16:creationId xmlns:a16="http://schemas.microsoft.com/office/drawing/2014/main" id="{A015D7E3-A2D7-5C1D-9838-FAC576787999}"/>
              </a:ext>
            </a:extLst>
          </p:cNvPr>
          <p:cNvGrpSpPr/>
          <p:nvPr/>
        </p:nvGrpSpPr>
        <p:grpSpPr>
          <a:xfrm>
            <a:off x="2246723" y="4290246"/>
            <a:ext cx="1731270" cy="1136630"/>
            <a:chOff x="5619397" y="3475605"/>
            <a:chExt cx="2213244" cy="1453060"/>
          </a:xfrm>
        </p:grpSpPr>
        <p:grpSp>
          <p:nvGrpSpPr>
            <p:cNvPr id="54" name="Group 53">
              <a:extLst>
                <a:ext uri="{FF2B5EF4-FFF2-40B4-BE49-F238E27FC236}">
                  <a16:creationId xmlns:a16="http://schemas.microsoft.com/office/drawing/2014/main" id="{5D56769A-2075-867B-BB95-BEF912CA4BD1}"/>
                </a:ext>
              </a:extLst>
            </p:cNvPr>
            <p:cNvGrpSpPr/>
            <p:nvPr/>
          </p:nvGrpSpPr>
          <p:grpSpPr>
            <a:xfrm>
              <a:off x="5619397" y="3475605"/>
              <a:ext cx="2213244" cy="1453060"/>
              <a:chOff x="5470924" y="4118438"/>
              <a:chExt cx="2580879" cy="1694423"/>
            </a:xfrm>
          </p:grpSpPr>
          <p:sp>
            <p:nvSpPr>
              <p:cNvPr id="56" name="Rectangle 55">
                <a:extLst>
                  <a:ext uri="{FF2B5EF4-FFF2-40B4-BE49-F238E27FC236}">
                    <a16:creationId xmlns:a16="http://schemas.microsoft.com/office/drawing/2014/main" id="{768ABEF1-C129-435C-9702-5ADF934A70F9}"/>
                  </a:ext>
                </a:extLst>
              </p:cNvPr>
              <p:cNvSpPr/>
              <p:nvPr/>
            </p:nvSpPr>
            <p:spPr>
              <a:xfrm>
                <a:off x="5470924" y="4118438"/>
                <a:ext cx="1891367" cy="1694423"/>
              </a:xfrm>
              <a:prstGeom prst="rect">
                <a:avLst/>
              </a:prstGeom>
              <a:solidFill>
                <a:srgbClr val="B7F7F4"/>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5024"/>
                  </a:solidFill>
                </a:endParaRPr>
              </a:p>
            </p:txBody>
          </p:sp>
          <p:sp>
            <p:nvSpPr>
              <p:cNvPr id="57" name="Rectangle 56">
                <a:extLst>
                  <a:ext uri="{FF2B5EF4-FFF2-40B4-BE49-F238E27FC236}">
                    <a16:creationId xmlns:a16="http://schemas.microsoft.com/office/drawing/2014/main" id="{3764B407-6751-CA66-D43D-59A3E76422C0}"/>
                  </a:ext>
                </a:extLst>
              </p:cNvPr>
              <p:cNvSpPr/>
              <p:nvPr/>
            </p:nvSpPr>
            <p:spPr>
              <a:xfrm>
                <a:off x="7362291" y="4118438"/>
                <a:ext cx="689512" cy="1694423"/>
              </a:xfrm>
              <a:prstGeom prst="rect">
                <a:avLst/>
              </a:prstGeom>
              <a:solidFill>
                <a:srgbClr val="E5FFDD"/>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007033"/>
                  </a:solidFill>
                </a:endParaRPr>
              </a:p>
            </p:txBody>
          </p:sp>
        </p:grpSp>
        <p:sp>
          <p:nvSpPr>
            <p:cNvPr id="55" name="TextBox 54">
              <a:extLst>
                <a:ext uri="{FF2B5EF4-FFF2-40B4-BE49-F238E27FC236}">
                  <a16:creationId xmlns:a16="http://schemas.microsoft.com/office/drawing/2014/main" id="{F5415E94-68C7-CDC4-FDF0-C313FB8643B8}"/>
                </a:ext>
              </a:extLst>
            </p:cNvPr>
            <p:cNvSpPr txBox="1"/>
            <p:nvPr/>
          </p:nvSpPr>
          <p:spPr>
            <a:xfrm>
              <a:off x="5634359" y="3954549"/>
              <a:ext cx="1621950" cy="590189"/>
            </a:xfrm>
            <a:prstGeom prst="rect">
              <a:avLst/>
            </a:prstGeom>
            <a:noFill/>
          </p:spPr>
          <p:txBody>
            <a:bodyPr wrap="square" rtlCol="0">
              <a:spAutoFit/>
            </a:bodyPr>
            <a:lstStyle/>
            <a:p>
              <a:pPr algn="ctr"/>
              <a:r>
                <a:rPr lang="en-US" sz="2400" dirty="0">
                  <a:solidFill>
                    <a:srgbClr val="005024"/>
                  </a:solidFill>
                </a:rPr>
                <a:t>25</a:t>
              </a:r>
            </a:p>
          </p:txBody>
        </p:sp>
      </p:grpSp>
      <p:grpSp>
        <p:nvGrpSpPr>
          <p:cNvPr id="58" name="Group 57">
            <a:extLst>
              <a:ext uri="{FF2B5EF4-FFF2-40B4-BE49-F238E27FC236}">
                <a16:creationId xmlns:a16="http://schemas.microsoft.com/office/drawing/2014/main" id="{250EC5E9-7D3E-4AAD-8550-2F5730AAFF9E}"/>
              </a:ext>
            </a:extLst>
          </p:cNvPr>
          <p:cNvGrpSpPr/>
          <p:nvPr/>
        </p:nvGrpSpPr>
        <p:grpSpPr>
          <a:xfrm>
            <a:off x="4230218" y="4277140"/>
            <a:ext cx="1731270" cy="1136630"/>
            <a:chOff x="5619397" y="3475605"/>
            <a:chExt cx="2213244" cy="1453060"/>
          </a:xfrm>
        </p:grpSpPr>
        <p:grpSp>
          <p:nvGrpSpPr>
            <p:cNvPr id="59" name="Group 58">
              <a:extLst>
                <a:ext uri="{FF2B5EF4-FFF2-40B4-BE49-F238E27FC236}">
                  <a16:creationId xmlns:a16="http://schemas.microsoft.com/office/drawing/2014/main" id="{BCDA80E7-41B5-D692-3EBD-A34F7B285DAD}"/>
                </a:ext>
              </a:extLst>
            </p:cNvPr>
            <p:cNvGrpSpPr/>
            <p:nvPr/>
          </p:nvGrpSpPr>
          <p:grpSpPr>
            <a:xfrm>
              <a:off x="5619397" y="3475605"/>
              <a:ext cx="2213244" cy="1453060"/>
              <a:chOff x="5470924" y="4118438"/>
              <a:chExt cx="2580879" cy="1694423"/>
            </a:xfrm>
          </p:grpSpPr>
          <p:sp>
            <p:nvSpPr>
              <p:cNvPr id="61" name="Rectangle 60">
                <a:extLst>
                  <a:ext uri="{FF2B5EF4-FFF2-40B4-BE49-F238E27FC236}">
                    <a16:creationId xmlns:a16="http://schemas.microsoft.com/office/drawing/2014/main" id="{C050C7AD-7CD4-2A2D-24C0-29664D96DDBC}"/>
                  </a:ext>
                </a:extLst>
              </p:cNvPr>
              <p:cNvSpPr/>
              <p:nvPr/>
            </p:nvSpPr>
            <p:spPr>
              <a:xfrm>
                <a:off x="5470924" y="4118438"/>
                <a:ext cx="1891367" cy="1694423"/>
              </a:xfrm>
              <a:prstGeom prst="rect">
                <a:avLst/>
              </a:prstGeom>
              <a:solidFill>
                <a:srgbClr val="B7F7F4"/>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5024"/>
                  </a:solidFill>
                </a:endParaRPr>
              </a:p>
            </p:txBody>
          </p:sp>
          <p:sp>
            <p:nvSpPr>
              <p:cNvPr id="62" name="Rectangle 61">
                <a:extLst>
                  <a:ext uri="{FF2B5EF4-FFF2-40B4-BE49-F238E27FC236}">
                    <a16:creationId xmlns:a16="http://schemas.microsoft.com/office/drawing/2014/main" id="{5E36DC60-7ADA-03D1-705F-FF76C783991E}"/>
                  </a:ext>
                </a:extLst>
              </p:cNvPr>
              <p:cNvSpPr/>
              <p:nvPr/>
            </p:nvSpPr>
            <p:spPr>
              <a:xfrm>
                <a:off x="7362291" y="4118438"/>
                <a:ext cx="689512" cy="1694423"/>
              </a:xfrm>
              <a:prstGeom prst="rect">
                <a:avLst/>
              </a:prstGeom>
              <a:solidFill>
                <a:srgbClr val="E5FFDD"/>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007033"/>
                  </a:solidFill>
                </a:endParaRPr>
              </a:p>
            </p:txBody>
          </p:sp>
        </p:grpSp>
        <p:sp>
          <p:nvSpPr>
            <p:cNvPr id="60" name="TextBox 59">
              <a:extLst>
                <a:ext uri="{FF2B5EF4-FFF2-40B4-BE49-F238E27FC236}">
                  <a16:creationId xmlns:a16="http://schemas.microsoft.com/office/drawing/2014/main" id="{6834D93E-53FC-03F2-F6AC-0681733D3667}"/>
                </a:ext>
              </a:extLst>
            </p:cNvPr>
            <p:cNvSpPr txBox="1"/>
            <p:nvPr/>
          </p:nvSpPr>
          <p:spPr>
            <a:xfrm>
              <a:off x="5634359" y="3954549"/>
              <a:ext cx="1621950" cy="590189"/>
            </a:xfrm>
            <a:prstGeom prst="rect">
              <a:avLst/>
            </a:prstGeom>
            <a:noFill/>
          </p:spPr>
          <p:txBody>
            <a:bodyPr wrap="square" rtlCol="0">
              <a:spAutoFit/>
            </a:bodyPr>
            <a:lstStyle/>
            <a:p>
              <a:pPr algn="ctr"/>
              <a:r>
                <a:rPr lang="en-US" sz="2400" dirty="0">
                  <a:solidFill>
                    <a:srgbClr val="005024"/>
                  </a:solidFill>
                </a:rPr>
                <a:t>26</a:t>
              </a:r>
            </a:p>
          </p:txBody>
        </p:sp>
      </p:grpSp>
      <p:grpSp>
        <p:nvGrpSpPr>
          <p:cNvPr id="63" name="Group 62">
            <a:extLst>
              <a:ext uri="{FF2B5EF4-FFF2-40B4-BE49-F238E27FC236}">
                <a16:creationId xmlns:a16="http://schemas.microsoft.com/office/drawing/2014/main" id="{000CA941-7AB1-4481-0746-BEF6134F1E96}"/>
              </a:ext>
            </a:extLst>
          </p:cNvPr>
          <p:cNvGrpSpPr/>
          <p:nvPr/>
        </p:nvGrpSpPr>
        <p:grpSpPr>
          <a:xfrm>
            <a:off x="6208041" y="4277140"/>
            <a:ext cx="1731270" cy="1136630"/>
            <a:chOff x="5619397" y="3475605"/>
            <a:chExt cx="2213244" cy="1453060"/>
          </a:xfrm>
        </p:grpSpPr>
        <p:grpSp>
          <p:nvGrpSpPr>
            <p:cNvPr id="64" name="Group 63">
              <a:extLst>
                <a:ext uri="{FF2B5EF4-FFF2-40B4-BE49-F238E27FC236}">
                  <a16:creationId xmlns:a16="http://schemas.microsoft.com/office/drawing/2014/main" id="{749646BB-2C4F-E222-B0BC-FB9F8CAC3F46}"/>
                </a:ext>
              </a:extLst>
            </p:cNvPr>
            <p:cNvGrpSpPr/>
            <p:nvPr/>
          </p:nvGrpSpPr>
          <p:grpSpPr>
            <a:xfrm>
              <a:off x="5619397" y="3475605"/>
              <a:ext cx="2213244" cy="1453060"/>
              <a:chOff x="5470924" y="4118438"/>
              <a:chExt cx="2580879" cy="1694423"/>
            </a:xfrm>
          </p:grpSpPr>
          <p:sp>
            <p:nvSpPr>
              <p:cNvPr id="66" name="Rectangle 65">
                <a:extLst>
                  <a:ext uri="{FF2B5EF4-FFF2-40B4-BE49-F238E27FC236}">
                    <a16:creationId xmlns:a16="http://schemas.microsoft.com/office/drawing/2014/main" id="{C6552B62-236D-C552-9747-B75C71635208}"/>
                  </a:ext>
                </a:extLst>
              </p:cNvPr>
              <p:cNvSpPr/>
              <p:nvPr/>
            </p:nvSpPr>
            <p:spPr>
              <a:xfrm>
                <a:off x="5470924" y="4118438"/>
                <a:ext cx="1891367" cy="1694423"/>
              </a:xfrm>
              <a:prstGeom prst="rect">
                <a:avLst/>
              </a:prstGeom>
              <a:solidFill>
                <a:srgbClr val="B7F7F4"/>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5024"/>
                  </a:solidFill>
                </a:endParaRPr>
              </a:p>
            </p:txBody>
          </p:sp>
          <p:sp>
            <p:nvSpPr>
              <p:cNvPr id="67" name="Rectangle 66">
                <a:extLst>
                  <a:ext uri="{FF2B5EF4-FFF2-40B4-BE49-F238E27FC236}">
                    <a16:creationId xmlns:a16="http://schemas.microsoft.com/office/drawing/2014/main" id="{92E5AFCD-2A62-FB73-4C37-EB93AEFAA036}"/>
                  </a:ext>
                </a:extLst>
              </p:cNvPr>
              <p:cNvSpPr/>
              <p:nvPr/>
            </p:nvSpPr>
            <p:spPr>
              <a:xfrm>
                <a:off x="7362291" y="4118438"/>
                <a:ext cx="689512" cy="1694423"/>
              </a:xfrm>
              <a:prstGeom prst="rect">
                <a:avLst/>
              </a:prstGeom>
              <a:solidFill>
                <a:srgbClr val="E5FFDD"/>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007033"/>
                  </a:solidFill>
                </a:endParaRPr>
              </a:p>
            </p:txBody>
          </p:sp>
        </p:grpSp>
        <p:sp>
          <p:nvSpPr>
            <p:cNvPr id="65" name="TextBox 64">
              <a:extLst>
                <a:ext uri="{FF2B5EF4-FFF2-40B4-BE49-F238E27FC236}">
                  <a16:creationId xmlns:a16="http://schemas.microsoft.com/office/drawing/2014/main" id="{198695EB-E534-B60E-F1D4-107E886E77F6}"/>
                </a:ext>
              </a:extLst>
            </p:cNvPr>
            <p:cNvSpPr txBox="1"/>
            <p:nvPr/>
          </p:nvSpPr>
          <p:spPr>
            <a:xfrm>
              <a:off x="5634359" y="3954549"/>
              <a:ext cx="1621950" cy="590189"/>
            </a:xfrm>
            <a:prstGeom prst="rect">
              <a:avLst/>
            </a:prstGeom>
            <a:noFill/>
          </p:spPr>
          <p:txBody>
            <a:bodyPr wrap="square" rtlCol="0">
              <a:spAutoFit/>
            </a:bodyPr>
            <a:lstStyle/>
            <a:p>
              <a:pPr algn="ctr"/>
              <a:r>
                <a:rPr lang="en-US" sz="2400" dirty="0">
                  <a:solidFill>
                    <a:srgbClr val="005024"/>
                  </a:solidFill>
                </a:rPr>
                <a:t>23</a:t>
              </a:r>
            </a:p>
          </p:txBody>
        </p:sp>
      </p:grpSp>
      <p:grpSp>
        <p:nvGrpSpPr>
          <p:cNvPr id="68" name="Group 67">
            <a:extLst>
              <a:ext uri="{FF2B5EF4-FFF2-40B4-BE49-F238E27FC236}">
                <a16:creationId xmlns:a16="http://schemas.microsoft.com/office/drawing/2014/main" id="{16115277-BA8E-D8B5-583F-7C23F9EDE725}"/>
              </a:ext>
            </a:extLst>
          </p:cNvPr>
          <p:cNvGrpSpPr/>
          <p:nvPr/>
        </p:nvGrpSpPr>
        <p:grpSpPr>
          <a:xfrm>
            <a:off x="8192940" y="4290246"/>
            <a:ext cx="1731270" cy="1136630"/>
            <a:chOff x="5619397" y="3475605"/>
            <a:chExt cx="2213244" cy="1453060"/>
          </a:xfrm>
        </p:grpSpPr>
        <p:grpSp>
          <p:nvGrpSpPr>
            <p:cNvPr id="69" name="Group 68">
              <a:extLst>
                <a:ext uri="{FF2B5EF4-FFF2-40B4-BE49-F238E27FC236}">
                  <a16:creationId xmlns:a16="http://schemas.microsoft.com/office/drawing/2014/main" id="{B36F3A11-6B43-7D37-EF9B-89395EDCD139}"/>
                </a:ext>
              </a:extLst>
            </p:cNvPr>
            <p:cNvGrpSpPr/>
            <p:nvPr/>
          </p:nvGrpSpPr>
          <p:grpSpPr>
            <a:xfrm>
              <a:off x="5619397" y="3475605"/>
              <a:ext cx="2213244" cy="1453060"/>
              <a:chOff x="5470924" y="4118438"/>
              <a:chExt cx="2580879" cy="1694423"/>
            </a:xfrm>
          </p:grpSpPr>
          <p:sp>
            <p:nvSpPr>
              <p:cNvPr id="71" name="Rectangle 70">
                <a:extLst>
                  <a:ext uri="{FF2B5EF4-FFF2-40B4-BE49-F238E27FC236}">
                    <a16:creationId xmlns:a16="http://schemas.microsoft.com/office/drawing/2014/main" id="{9714F66A-C9A7-61C0-CF1C-161DBAB27D74}"/>
                  </a:ext>
                </a:extLst>
              </p:cNvPr>
              <p:cNvSpPr/>
              <p:nvPr/>
            </p:nvSpPr>
            <p:spPr>
              <a:xfrm>
                <a:off x="5470924" y="4118438"/>
                <a:ext cx="1891367" cy="1694423"/>
              </a:xfrm>
              <a:prstGeom prst="rect">
                <a:avLst/>
              </a:prstGeom>
              <a:solidFill>
                <a:srgbClr val="B7F7F4"/>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5024"/>
                  </a:solidFill>
                </a:endParaRPr>
              </a:p>
            </p:txBody>
          </p:sp>
          <p:sp>
            <p:nvSpPr>
              <p:cNvPr id="72" name="Rectangle 71">
                <a:extLst>
                  <a:ext uri="{FF2B5EF4-FFF2-40B4-BE49-F238E27FC236}">
                    <a16:creationId xmlns:a16="http://schemas.microsoft.com/office/drawing/2014/main" id="{E014CD5E-4A0F-762F-ED07-14B3F9754628}"/>
                  </a:ext>
                </a:extLst>
              </p:cNvPr>
              <p:cNvSpPr/>
              <p:nvPr/>
            </p:nvSpPr>
            <p:spPr>
              <a:xfrm>
                <a:off x="7362291" y="4118438"/>
                <a:ext cx="689512" cy="1694423"/>
              </a:xfrm>
              <a:prstGeom prst="rect">
                <a:avLst/>
              </a:prstGeom>
              <a:solidFill>
                <a:srgbClr val="E5FFDD"/>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007033"/>
                  </a:solidFill>
                </a:endParaRPr>
              </a:p>
            </p:txBody>
          </p:sp>
        </p:grpSp>
        <p:sp>
          <p:nvSpPr>
            <p:cNvPr id="70" name="TextBox 69">
              <a:extLst>
                <a:ext uri="{FF2B5EF4-FFF2-40B4-BE49-F238E27FC236}">
                  <a16:creationId xmlns:a16="http://schemas.microsoft.com/office/drawing/2014/main" id="{C4FAA3A1-630B-522A-5C69-162E5C9C0E36}"/>
                </a:ext>
              </a:extLst>
            </p:cNvPr>
            <p:cNvSpPr txBox="1"/>
            <p:nvPr/>
          </p:nvSpPr>
          <p:spPr>
            <a:xfrm>
              <a:off x="5634359" y="3954549"/>
              <a:ext cx="1621950" cy="590189"/>
            </a:xfrm>
            <a:prstGeom prst="rect">
              <a:avLst/>
            </a:prstGeom>
            <a:noFill/>
          </p:spPr>
          <p:txBody>
            <a:bodyPr wrap="square" rtlCol="0">
              <a:spAutoFit/>
            </a:bodyPr>
            <a:lstStyle/>
            <a:p>
              <a:pPr algn="ctr"/>
              <a:r>
                <a:rPr lang="en-US" sz="2400" dirty="0">
                  <a:solidFill>
                    <a:srgbClr val="005024"/>
                  </a:solidFill>
                </a:rPr>
                <a:t>37</a:t>
              </a:r>
            </a:p>
          </p:txBody>
        </p:sp>
      </p:grpSp>
      <p:cxnSp>
        <p:nvCxnSpPr>
          <p:cNvPr id="28" name="Straight Arrow Connector 27">
            <a:extLst>
              <a:ext uri="{FF2B5EF4-FFF2-40B4-BE49-F238E27FC236}">
                <a16:creationId xmlns:a16="http://schemas.microsoft.com/office/drawing/2014/main" id="{950FA160-360D-9533-11F8-A2CEC05BC113}"/>
              </a:ext>
            </a:extLst>
          </p:cNvPr>
          <p:cNvCxnSpPr>
            <a:cxnSpLocks/>
            <a:endCxn id="30" idx="1"/>
          </p:cNvCxnSpPr>
          <p:nvPr/>
        </p:nvCxnSpPr>
        <p:spPr>
          <a:xfrm>
            <a:off x="9708234" y="4874766"/>
            <a:ext cx="455754" cy="0"/>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6" name="Straight Arrow Connector 75">
            <a:extLst>
              <a:ext uri="{FF2B5EF4-FFF2-40B4-BE49-F238E27FC236}">
                <a16:creationId xmlns:a16="http://schemas.microsoft.com/office/drawing/2014/main" id="{7A27398E-C420-A6D2-784C-EF3D803ED60B}"/>
              </a:ext>
            </a:extLst>
          </p:cNvPr>
          <p:cNvCxnSpPr>
            <a:cxnSpLocks/>
            <a:endCxn id="70" idx="1"/>
          </p:cNvCxnSpPr>
          <p:nvPr/>
        </p:nvCxnSpPr>
        <p:spPr>
          <a:xfrm>
            <a:off x="7767336" y="4895724"/>
            <a:ext cx="437308" cy="0"/>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7" name="Straight Arrow Connector 76">
            <a:extLst>
              <a:ext uri="{FF2B5EF4-FFF2-40B4-BE49-F238E27FC236}">
                <a16:creationId xmlns:a16="http://schemas.microsoft.com/office/drawing/2014/main" id="{BBB9C3E1-4EEC-19EA-135B-E16774E0A093}"/>
              </a:ext>
            </a:extLst>
          </p:cNvPr>
          <p:cNvCxnSpPr>
            <a:cxnSpLocks/>
            <a:endCxn id="65" idx="1"/>
          </p:cNvCxnSpPr>
          <p:nvPr/>
        </p:nvCxnSpPr>
        <p:spPr>
          <a:xfrm flipV="1">
            <a:off x="5701909" y="4882618"/>
            <a:ext cx="517836" cy="13105"/>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8" name="Straight Arrow Connector 77">
            <a:extLst>
              <a:ext uri="{FF2B5EF4-FFF2-40B4-BE49-F238E27FC236}">
                <a16:creationId xmlns:a16="http://schemas.microsoft.com/office/drawing/2014/main" id="{6FAB4349-C980-9382-FDA4-6C845CA2B20A}"/>
              </a:ext>
            </a:extLst>
          </p:cNvPr>
          <p:cNvCxnSpPr>
            <a:cxnSpLocks/>
            <a:endCxn id="61" idx="1"/>
          </p:cNvCxnSpPr>
          <p:nvPr/>
        </p:nvCxnSpPr>
        <p:spPr>
          <a:xfrm>
            <a:off x="3791097" y="4845455"/>
            <a:ext cx="439121" cy="0"/>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9" name="Straight Arrow Connector 78">
            <a:extLst>
              <a:ext uri="{FF2B5EF4-FFF2-40B4-BE49-F238E27FC236}">
                <a16:creationId xmlns:a16="http://schemas.microsoft.com/office/drawing/2014/main" id="{908ADA0A-CCDD-519C-E6DE-D1709D8290A4}"/>
              </a:ext>
            </a:extLst>
          </p:cNvPr>
          <p:cNvCxnSpPr>
            <a:cxnSpLocks/>
            <a:endCxn id="55" idx="1"/>
          </p:cNvCxnSpPr>
          <p:nvPr/>
        </p:nvCxnSpPr>
        <p:spPr>
          <a:xfrm>
            <a:off x="1784194" y="4895724"/>
            <a:ext cx="474233" cy="0"/>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0" name="TextBox 89">
            <a:extLst>
              <a:ext uri="{FF2B5EF4-FFF2-40B4-BE49-F238E27FC236}">
                <a16:creationId xmlns:a16="http://schemas.microsoft.com/office/drawing/2014/main" id="{B2AE2A8B-E8EA-E2FC-E72F-3DD2FF77B018}"/>
              </a:ext>
            </a:extLst>
          </p:cNvPr>
          <p:cNvSpPr txBox="1"/>
          <p:nvPr/>
        </p:nvSpPr>
        <p:spPr>
          <a:xfrm>
            <a:off x="694015" y="1208078"/>
            <a:ext cx="10803969" cy="1200329"/>
          </a:xfrm>
          <a:prstGeom prst="rect">
            <a:avLst/>
          </a:prstGeom>
          <a:noFill/>
        </p:spPr>
        <p:txBody>
          <a:bodyPr wrap="square" rtlCol="0">
            <a:spAutoFit/>
          </a:bodyPr>
          <a:lstStyle/>
          <a:p>
            <a:r>
              <a:rPr lang="en-US" sz="2400" dirty="0"/>
              <a:t>Imagine you have following linked list and you want to insert ’31’ at 4</a:t>
            </a:r>
            <a:r>
              <a:rPr lang="en-US" sz="2400" baseline="30000" dirty="0"/>
              <a:t>th</a:t>
            </a:r>
            <a:r>
              <a:rPr lang="en-US" sz="2400" dirty="0"/>
              <a:t> position or index 3, which comes after 26. </a:t>
            </a:r>
          </a:p>
          <a:p>
            <a:r>
              <a:rPr lang="en-US" sz="2400" dirty="0"/>
              <a:t>Now let’s see how this is achieved in code.</a:t>
            </a:r>
          </a:p>
        </p:txBody>
      </p:sp>
      <p:sp>
        <p:nvSpPr>
          <p:cNvPr id="44" name="TextBox 43">
            <a:extLst>
              <a:ext uri="{FF2B5EF4-FFF2-40B4-BE49-F238E27FC236}">
                <a16:creationId xmlns:a16="http://schemas.microsoft.com/office/drawing/2014/main" id="{1ED12698-6566-4F78-834F-2D722CF727A6}"/>
              </a:ext>
            </a:extLst>
          </p:cNvPr>
          <p:cNvSpPr txBox="1"/>
          <p:nvPr/>
        </p:nvSpPr>
        <p:spPr>
          <a:xfrm>
            <a:off x="11420346" y="6290229"/>
            <a:ext cx="490476" cy="369332"/>
          </a:xfrm>
          <a:prstGeom prst="rect">
            <a:avLst/>
          </a:prstGeom>
          <a:noFill/>
        </p:spPr>
        <p:txBody>
          <a:bodyPr wrap="square" rtlCol="0">
            <a:spAutoFit/>
          </a:bodyPr>
          <a:lstStyle/>
          <a:p>
            <a:r>
              <a:rPr lang="en-US" b="1" dirty="0">
                <a:solidFill>
                  <a:schemeClr val="bg1"/>
                </a:solidFill>
              </a:rPr>
              <a:t>13</a:t>
            </a:r>
          </a:p>
        </p:txBody>
      </p:sp>
    </p:spTree>
    <p:extLst>
      <p:ext uri="{BB962C8B-B14F-4D97-AF65-F5344CB8AC3E}">
        <p14:creationId xmlns:p14="http://schemas.microsoft.com/office/powerpoint/2010/main" val="196863849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wipe(left)">
                                      <p:cBhvr>
                                        <p:cTn id="7" dur="500"/>
                                        <p:tgtEl>
                                          <p:spTgt spid="90"/>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down)">
                                      <p:cBhvr>
                                        <p:cTn id="11" dur="500"/>
                                        <p:tgtEl>
                                          <p:spTgt spid="11"/>
                                        </p:tgtEl>
                                      </p:cBhvr>
                                    </p:animEffect>
                                  </p:childTnLst>
                                </p:cTn>
                              </p:par>
                              <p:par>
                                <p:cTn id="12" presetID="22" presetClass="entr" presetSubtype="1" fill="hold" nodeType="withEffect">
                                  <p:stCondLst>
                                    <p:cond delay="0"/>
                                  </p:stCondLst>
                                  <p:childTnLst>
                                    <p:set>
                                      <p:cBhvr>
                                        <p:cTn id="13" dur="1" fill="hold">
                                          <p:stCondLst>
                                            <p:cond delay="0"/>
                                          </p:stCondLst>
                                        </p:cTn>
                                        <p:tgtEl>
                                          <p:spTgt spid="53"/>
                                        </p:tgtEl>
                                        <p:attrNameLst>
                                          <p:attrName>style.visibility</p:attrName>
                                        </p:attrNameLst>
                                      </p:cBhvr>
                                      <p:to>
                                        <p:strVal val="visible"/>
                                      </p:to>
                                    </p:set>
                                    <p:animEffect transition="in" filter="wipe(up)">
                                      <p:cBhvr>
                                        <p:cTn id="14" dur="500"/>
                                        <p:tgtEl>
                                          <p:spTgt spid="53"/>
                                        </p:tgtEl>
                                      </p:cBhvr>
                                    </p:animEffect>
                                  </p:childTnLst>
                                </p:cTn>
                              </p:par>
                              <p:par>
                                <p:cTn id="15" presetID="22" presetClass="entr" presetSubtype="4" fill="hold" nodeType="with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wipe(down)">
                                      <p:cBhvr>
                                        <p:cTn id="17" dur="500"/>
                                        <p:tgtEl>
                                          <p:spTgt spid="58"/>
                                        </p:tgtEl>
                                      </p:cBhvr>
                                    </p:animEffect>
                                  </p:childTnLst>
                                </p:cTn>
                              </p:par>
                              <p:par>
                                <p:cTn id="18" presetID="22" presetClass="entr" presetSubtype="1" fill="hold" nodeType="withEffect">
                                  <p:stCondLst>
                                    <p:cond delay="0"/>
                                  </p:stCondLst>
                                  <p:childTnLst>
                                    <p:set>
                                      <p:cBhvr>
                                        <p:cTn id="19" dur="1" fill="hold">
                                          <p:stCondLst>
                                            <p:cond delay="0"/>
                                          </p:stCondLst>
                                        </p:cTn>
                                        <p:tgtEl>
                                          <p:spTgt spid="63"/>
                                        </p:tgtEl>
                                        <p:attrNameLst>
                                          <p:attrName>style.visibility</p:attrName>
                                        </p:attrNameLst>
                                      </p:cBhvr>
                                      <p:to>
                                        <p:strVal val="visible"/>
                                      </p:to>
                                    </p:set>
                                    <p:animEffect transition="in" filter="wipe(up)">
                                      <p:cBhvr>
                                        <p:cTn id="20" dur="500"/>
                                        <p:tgtEl>
                                          <p:spTgt spid="63"/>
                                        </p:tgtEl>
                                      </p:cBhvr>
                                    </p:animEffect>
                                  </p:childTnLst>
                                </p:cTn>
                              </p:par>
                              <p:par>
                                <p:cTn id="21" presetID="22" presetClass="entr" presetSubtype="4" fill="hold" nodeType="withEffect">
                                  <p:stCondLst>
                                    <p:cond delay="0"/>
                                  </p:stCondLst>
                                  <p:childTnLst>
                                    <p:set>
                                      <p:cBhvr>
                                        <p:cTn id="22" dur="1" fill="hold">
                                          <p:stCondLst>
                                            <p:cond delay="0"/>
                                          </p:stCondLst>
                                        </p:cTn>
                                        <p:tgtEl>
                                          <p:spTgt spid="68"/>
                                        </p:tgtEl>
                                        <p:attrNameLst>
                                          <p:attrName>style.visibility</p:attrName>
                                        </p:attrNameLst>
                                      </p:cBhvr>
                                      <p:to>
                                        <p:strVal val="visible"/>
                                      </p:to>
                                    </p:set>
                                    <p:animEffect transition="in" filter="wipe(down)">
                                      <p:cBhvr>
                                        <p:cTn id="23" dur="500"/>
                                        <p:tgtEl>
                                          <p:spTgt spid="68"/>
                                        </p:tgtEl>
                                      </p:cBhvr>
                                    </p:animEffect>
                                  </p:childTnLst>
                                </p:cTn>
                              </p:par>
                              <p:par>
                                <p:cTn id="24" presetID="22" presetClass="entr" presetSubtype="1"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wipe(up)">
                                      <p:cBhvr>
                                        <p:cTn id="26" dur="500"/>
                                        <p:tgtEl>
                                          <p:spTgt spid="12"/>
                                        </p:tgtEl>
                                      </p:cBhvr>
                                    </p:animEffect>
                                  </p:childTnLst>
                                </p:cTn>
                              </p:par>
                            </p:childTnLst>
                          </p:cTn>
                        </p:par>
                        <p:par>
                          <p:cTn id="27" fill="hold">
                            <p:stCondLst>
                              <p:cond delay="1000"/>
                            </p:stCondLst>
                            <p:childTnLst>
                              <p:par>
                                <p:cTn id="28" presetID="4" presetClass="entr" presetSubtype="32" fill="hold" grpId="0" nodeType="after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box(out)">
                                      <p:cBhvr>
                                        <p:cTn id="30" dur="500"/>
                                        <p:tgtEl>
                                          <p:spTgt spid="3"/>
                                        </p:tgtEl>
                                      </p:cBhvr>
                                    </p:animEffect>
                                  </p:childTnLst>
                                </p:cTn>
                              </p:par>
                              <p:par>
                                <p:cTn id="31" presetID="4" presetClass="entr" presetSubtype="32"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box(out)">
                                      <p:cBhvr>
                                        <p:cTn id="33" dur="500"/>
                                        <p:tgtEl>
                                          <p:spTgt spid="7"/>
                                        </p:tgtEl>
                                      </p:cBhvr>
                                    </p:animEffect>
                                  </p:childTnLst>
                                </p:cTn>
                              </p:par>
                              <p:par>
                                <p:cTn id="34" presetID="22" presetClass="entr" presetSubtype="1" fill="hold"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wipe(up)">
                                      <p:cBhvr>
                                        <p:cTn id="36" dur="500"/>
                                        <p:tgtEl>
                                          <p:spTgt spid="37"/>
                                        </p:tgtEl>
                                      </p:cBhvr>
                                    </p:animEffect>
                                  </p:childTnLst>
                                </p:cTn>
                              </p:par>
                              <p:par>
                                <p:cTn id="37" presetID="22" presetClass="entr" presetSubtype="1" fill="hold" nodeType="withEffect">
                                  <p:stCondLst>
                                    <p:cond delay="0"/>
                                  </p:stCondLst>
                                  <p:childTnLst>
                                    <p:set>
                                      <p:cBhvr>
                                        <p:cTn id="38" dur="1" fill="hold">
                                          <p:stCondLst>
                                            <p:cond delay="0"/>
                                          </p:stCondLst>
                                        </p:cTn>
                                        <p:tgtEl>
                                          <p:spTgt spid="48"/>
                                        </p:tgtEl>
                                        <p:attrNameLst>
                                          <p:attrName>style.visibility</p:attrName>
                                        </p:attrNameLst>
                                      </p:cBhvr>
                                      <p:to>
                                        <p:strVal val="visible"/>
                                      </p:to>
                                    </p:set>
                                    <p:animEffect transition="in" filter="wipe(up)">
                                      <p:cBhvr>
                                        <p:cTn id="39" dur="500"/>
                                        <p:tgtEl>
                                          <p:spTgt spid="48"/>
                                        </p:tgtEl>
                                      </p:cBhvr>
                                    </p:animEffect>
                                  </p:childTnLst>
                                </p:cTn>
                              </p:par>
                              <p:par>
                                <p:cTn id="40" presetID="22" presetClass="entr" presetSubtype="8" fill="hold" nodeType="withEffect">
                                  <p:stCondLst>
                                    <p:cond delay="0"/>
                                  </p:stCondLst>
                                  <p:childTnLst>
                                    <p:set>
                                      <p:cBhvr>
                                        <p:cTn id="41" dur="1" fill="hold">
                                          <p:stCondLst>
                                            <p:cond delay="0"/>
                                          </p:stCondLst>
                                        </p:cTn>
                                        <p:tgtEl>
                                          <p:spTgt spid="79"/>
                                        </p:tgtEl>
                                        <p:attrNameLst>
                                          <p:attrName>style.visibility</p:attrName>
                                        </p:attrNameLst>
                                      </p:cBhvr>
                                      <p:to>
                                        <p:strVal val="visible"/>
                                      </p:to>
                                    </p:set>
                                    <p:animEffect transition="in" filter="wipe(left)">
                                      <p:cBhvr>
                                        <p:cTn id="42" dur="500"/>
                                        <p:tgtEl>
                                          <p:spTgt spid="79"/>
                                        </p:tgtEl>
                                      </p:cBhvr>
                                    </p:animEffect>
                                  </p:childTnLst>
                                </p:cTn>
                              </p:par>
                              <p:par>
                                <p:cTn id="43" presetID="22" presetClass="entr" presetSubtype="8" fill="hold" nodeType="withEffect">
                                  <p:stCondLst>
                                    <p:cond delay="0"/>
                                  </p:stCondLst>
                                  <p:childTnLst>
                                    <p:set>
                                      <p:cBhvr>
                                        <p:cTn id="44" dur="1" fill="hold">
                                          <p:stCondLst>
                                            <p:cond delay="0"/>
                                          </p:stCondLst>
                                        </p:cTn>
                                        <p:tgtEl>
                                          <p:spTgt spid="78"/>
                                        </p:tgtEl>
                                        <p:attrNameLst>
                                          <p:attrName>style.visibility</p:attrName>
                                        </p:attrNameLst>
                                      </p:cBhvr>
                                      <p:to>
                                        <p:strVal val="visible"/>
                                      </p:to>
                                    </p:set>
                                    <p:animEffect transition="in" filter="wipe(left)">
                                      <p:cBhvr>
                                        <p:cTn id="45" dur="500"/>
                                        <p:tgtEl>
                                          <p:spTgt spid="78"/>
                                        </p:tgtEl>
                                      </p:cBhvr>
                                    </p:animEffect>
                                  </p:childTnLst>
                                </p:cTn>
                              </p:par>
                              <p:par>
                                <p:cTn id="46" presetID="22" presetClass="entr" presetSubtype="8" fill="hold" nodeType="withEffect">
                                  <p:stCondLst>
                                    <p:cond delay="0"/>
                                  </p:stCondLst>
                                  <p:childTnLst>
                                    <p:set>
                                      <p:cBhvr>
                                        <p:cTn id="47" dur="1" fill="hold">
                                          <p:stCondLst>
                                            <p:cond delay="0"/>
                                          </p:stCondLst>
                                        </p:cTn>
                                        <p:tgtEl>
                                          <p:spTgt spid="77"/>
                                        </p:tgtEl>
                                        <p:attrNameLst>
                                          <p:attrName>style.visibility</p:attrName>
                                        </p:attrNameLst>
                                      </p:cBhvr>
                                      <p:to>
                                        <p:strVal val="visible"/>
                                      </p:to>
                                    </p:set>
                                    <p:animEffect transition="in" filter="wipe(left)">
                                      <p:cBhvr>
                                        <p:cTn id="48" dur="500"/>
                                        <p:tgtEl>
                                          <p:spTgt spid="77"/>
                                        </p:tgtEl>
                                      </p:cBhvr>
                                    </p:animEffect>
                                  </p:childTnLst>
                                </p:cTn>
                              </p:par>
                              <p:par>
                                <p:cTn id="49" presetID="22" presetClass="entr" presetSubtype="8" fill="hold" nodeType="withEffect">
                                  <p:stCondLst>
                                    <p:cond delay="0"/>
                                  </p:stCondLst>
                                  <p:childTnLst>
                                    <p:set>
                                      <p:cBhvr>
                                        <p:cTn id="50" dur="1" fill="hold">
                                          <p:stCondLst>
                                            <p:cond delay="0"/>
                                          </p:stCondLst>
                                        </p:cTn>
                                        <p:tgtEl>
                                          <p:spTgt spid="76"/>
                                        </p:tgtEl>
                                        <p:attrNameLst>
                                          <p:attrName>style.visibility</p:attrName>
                                        </p:attrNameLst>
                                      </p:cBhvr>
                                      <p:to>
                                        <p:strVal val="visible"/>
                                      </p:to>
                                    </p:set>
                                    <p:animEffect transition="in" filter="wipe(left)">
                                      <p:cBhvr>
                                        <p:cTn id="51" dur="500"/>
                                        <p:tgtEl>
                                          <p:spTgt spid="76"/>
                                        </p:tgtEl>
                                      </p:cBhvr>
                                    </p:animEffect>
                                  </p:childTnLst>
                                </p:cTn>
                              </p:par>
                              <p:par>
                                <p:cTn id="52" presetID="22" presetClass="entr" presetSubtype="8" fill="hold" nodeType="withEffect">
                                  <p:stCondLst>
                                    <p:cond delay="0"/>
                                  </p:stCondLst>
                                  <p:childTnLst>
                                    <p:set>
                                      <p:cBhvr>
                                        <p:cTn id="53" dur="1" fill="hold">
                                          <p:stCondLst>
                                            <p:cond delay="0"/>
                                          </p:stCondLst>
                                        </p:cTn>
                                        <p:tgtEl>
                                          <p:spTgt spid="28"/>
                                        </p:tgtEl>
                                        <p:attrNameLst>
                                          <p:attrName>style.visibility</p:attrName>
                                        </p:attrNameLst>
                                      </p:cBhvr>
                                      <p:to>
                                        <p:strVal val="visible"/>
                                      </p:to>
                                    </p:set>
                                    <p:animEffect transition="in" filter="wipe(left)">
                                      <p:cBhvr>
                                        <p:cTn id="54"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9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4FCBA00-58FB-A51D-CD78-40650FBFACFB}"/>
              </a:ext>
            </a:extLst>
          </p:cNvPr>
          <p:cNvSpPr txBox="1">
            <a:spLocks/>
          </p:cNvSpPr>
          <p:nvPr/>
        </p:nvSpPr>
        <p:spPr>
          <a:xfrm>
            <a:off x="984149" y="534416"/>
            <a:ext cx="3841852" cy="7482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cap="all" baseline="0">
                <a:blipFill>
                  <a:blip r:embed="rId2">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pPr marL="571500" indent="-571500" algn="ctr">
              <a:buFontTx/>
              <a:buChar char="-"/>
            </a:pPr>
            <a:r>
              <a:rPr lang="en-US" sz="3600" dirty="0"/>
              <a:t>Delete at end</a:t>
            </a:r>
          </a:p>
        </p:txBody>
      </p:sp>
      <p:sp>
        <p:nvSpPr>
          <p:cNvPr id="3" name="Rectangle 2">
            <a:extLst>
              <a:ext uri="{FF2B5EF4-FFF2-40B4-BE49-F238E27FC236}">
                <a16:creationId xmlns:a16="http://schemas.microsoft.com/office/drawing/2014/main" id="{A59A051A-E704-A3D9-8FE7-928D1BA3FF67}"/>
              </a:ext>
            </a:extLst>
          </p:cNvPr>
          <p:cNvSpPr/>
          <p:nvPr/>
        </p:nvSpPr>
        <p:spPr>
          <a:xfrm>
            <a:off x="1459522" y="2911646"/>
            <a:ext cx="1020725" cy="47846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0000"/>
                </a:solidFill>
              </a:rPr>
              <a:t>head</a:t>
            </a:r>
          </a:p>
        </p:txBody>
      </p:sp>
      <p:sp>
        <p:nvSpPr>
          <p:cNvPr id="7" name="Rectangle 6">
            <a:extLst>
              <a:ext uri="{FF2B5EF4-FFF2-40B4-BE49-F238E27FC236}">
                <a16:creationId xmlns:a16="http://schemas.microsoft.com/office/drawing/2014/main" id="{3A232783-88D8-DC50-2505-110622E2A3A2}"/>
              </a:ext>
            </a:extLst>
          </p:cNvPr>
          <p:cNvSpPr/>
          <p:nvPr/>
        </p:nvSpPr>
        <p:spPr>
          <a:xfrm>
            <a:off x="9390853" y="2898540"/>
            <a:ext cx="1020725" cy="47846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0000"/>
                </a:solidFill>
              </a:rPr>
              <a:t>tail</a:t>
            </a:r>
          </a:p>
        </p:txBody>
      </p:sp>
      <p:grpSp>
        <p:nvGrpSpPr>
          <p:cNvPr id="11" name="Group 10">
            <a:extLst>
              <a:ext uri="{FF2B5EF4-FFF2-40B4-BE49-F238E27FC236}">
                <a16:creationId xmlns:a16="http://schemas.microsoft.com/office/drawing/2014/main" id="{C3FE2789-8EEA-EB80-EE3F-373946BC2856}"/>
              </a:ext>
            </a:extLst>
          </p:cNvPr>
          <p:cNvGrpSpPr/>
          <p:nvPr/>
        </p:nvGrpSpPr>
        <p:grpSpPr>
          <a:xfrm>
            <a:off x="1329768" y="4119823"/>
            <a:ext cx="1731270" cy="1136630"/>
            <a:chOff x="5619397" y="3475605"/>
            <a:chExt cx="2213244" cy="1453060"/>
          </a:xfrm>
        </p:grpSpPr>
        <p:grpSp>
          <p:nvGrpSpPr>
            <p:cNvPr id="18" name="Group 17">
              <a:extLst>
                <a:ext uri="{FF2B5EF4-FFF2-40B4-BE49-F238E27FC236}">
                  <a16:creationId xmlns:a16="http://schemas.microsoft.com/office/drawing/2014/main" id="{F8A9DE06-3EA7-B3E6-6EB9-F2A597476732}"/>
                </a:ext>
              </a:extLst>
            </p:cNvPr>
            <p:cNvGrpSpPr/>
            <p:nvPr/>
          </p:nvGrpSpPr>
          <p:grpSpPr>
            <a:xfrm>
              <a:off x="5619397" y="3475605"/>
              <a:ext cx="2213244" cy="1453060"/>
              <a:chOff x="5470924" y="4118438"/>
              <a:chExt cx="2580879" cy="1694423"/>
            </a:xfrm>
          </p:grpSpPr>
          <p:sp>
            <p:nvSpPr>
              <p:cNvPr id="16" name="Rectangle 15">
                <a:extLst>
                  <a:ext uri="{FF2B5EF4-FFF2-40B4-BE49-F238E27FC236}">
                    <a16:creationId xmlns:a16="http://schemas.microsoft.com/office/drawing/2014/main" id="{EFCF0B6E-5B1D-F2F6-5B2B-C0B1D21FD796}"/>
                  </a:ext>
                </a:extLst>
              </p:cNvPr>
              <p:cNvSpPr/>
              <p:nvPr/>
            </p:nvSpPr>
            <p:spPr>
              <a:xfrm>
                <a:off x="5470924" y="4118438"/>
                <a:ext cx="1891367" cy="1694423"/>
              </a:xfrm>
              <a:prstGeom prst="rect">
                <a:avLst/>
              </a:prstGeom>
              <a:solidFill>
                <a:srgbClr val="B7F7F4"/>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5024"/>
                  </a:solidFill>
                </a:endParaRPr>
              </a:p>
            </p:txBody>
          </p:sp>
          <p:sp>
            <p:nvSpPr>
              <p:cNvPr id="17" name="Rectangle 16">
                <a:extLst>
                  <a:ext uri="{FF2B5EF4-FFF2-40B4-BE49-F238E27FC236}">
                    <a16:creationId xmlns:a16="http://schemas.microsoft.com/office/drawing/2014/main" id="{172C8FE9-0C1D-3095-BD6B-21422734331F}"/>
                  </a:ext>
                </a:extLst>
              </p:cNvPr>
              <p:cNvSpPr/>
              <p:nvPr/>
            </p:nvSpPr>
            <p:spPr>
              <a:xfrm>
                <a:off x="7362291" y="4118438"/>
                <a:ext cx="689512" cy="1694423"/>
              </a:xfrm>
              <a:prstGeom prst="rect">
                <a:avLst/>
              </a:prstGeom>
              <a:solidFill>
                <a:srgbClr val="E5FFDD"/>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007033"/>
                  </a:solidFill>
                </a:endParaRPr>
              </a:p>
            </p:txBody>
          </p:sp>
        </p:grpSp>
        <p:sp>
          <p:nvSpPr>
            <p:cNvPr id="32" name="TextBox 31">
              <a:extLst>
                <a:ext uri="{FF2B5EF4-FFF2-40B4-BE49-F238E27FC236}">
                  <a16:creationId xmlns:a16="http://schemas.microsoft.com/office/drawing/2014/main" id="{1A99138C-6A36-DB6C-6D32-E4CEF4583EAB}"/>
                </a:ext>
              </a:extLst>
            </p:cNvPr>
            <p:cNvSpPr txBox="1"/>
            <p:nvPr/>
          </p:nvSpPr>
          <p:spPr>
            <a:xfrm>
              <a:off x="5634359" y="3954549"/>
              <a:ext cx="1621950" cy="590189"/>
            </a:xfrm>
            <a:prstGeom prst="rect">
              <a:avLst/>
            </a:prstGeom>
            <a:noFill/>
          </p:spPr>
          <p:txBody>
            <a:bodyPr wrap="square" rtlCol="0">
              <a:spAutoFit/>
            </a:bodyPr>
            <a:lstStyle/>
            <a:p>
              <a:pPr algn="ctr"/>
              <a:r>
                <a:rPr lang="en-US" sz="2400" dirty="0">
                  <a:solidFill>
                    <a:srgbClr val="005024"/>
                  </a:solidFill>
                </a:rPr>
                <a:t>21</a:t>
              </a:r>
            </a:p>
          </p:txBody>
        </p:sp>
      </p:grpSp>
      <p:cxnSp>
        <p:nvCxnSpPr>
          <p:cNvPr id="37" name="Straight Arrow Connector 36">
            <a:extLst>
              <a:ext uri="{FF2B5EF4-FFF2-40B4-BE49-F238E27FC236}">
                <a16:creationId xmlns:a16="http://schemas.microsoft.com/office/drawing/2014/main" id="{8F71A107-38B8-D65C-4C5F-C9E98B6EA3F5}"/>
              </a:ext>
            </a:extLst>
          </p:cNvPr>
          <p:cNvCxnSpPr>
            <a:cxnSpLocks/>
            <a:stCxn id="3" idx="2"/>
            <a:endCxn id="16" idx="0"/>
          </p:cNvCxnSpPr>
          <p:nvPr/>
        </p:nvCxnSpPr>
        <p:spPr>
          <a:xfrm flipH="1">
            <a:off x="1964139" y="3390111"/>
            <a:ext cx="5746" cy="729712"/>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grpSp>
        <p:nvGrpSpPr>
          <p:cNvPr id="12" name="Group 11">
            <a:extLst>
              <a:ext uri="{FF2B5EF4-FFF2-40B4-BE49-F238E27FC236}">
                <a16:creationId xmlns:a16="http://schemas.microsoft.com/office/drawing/2014/main" id="{5CFD5B3C-CFE1-7A76-C9E2-FB718E1D42C2}"/>
              </a:ext>
            </a:extLst>
          </p:cNvPr>
          <p:cNvGrpSpPr/>
          <p:nvPr/>
        </p:nvGrpSpPr>
        <p:grpSpPr>
          <a:xfrm>
            <a:off x="9250589" y="4106717"/>
            <a:ext cx="1775636" cy="1211306"/>
            <a:chOff x="8921363" y="3456500"/>
            <a:chExt cx="2213244" cy="1548525"/>
          </a:xfrm>
        </p:grpSpPr>
        <p:grpSp>
          <p:nvGrpSpPr>
            <p:cNvPr id="13" name="Group 12">
              <a:extLst>
                <a:ext uri="{FF2B5EF4-FFF2-40B4-BE49-F238E27FC236}">
                  <a16:creationId xmlns:a16="http://schemas.microsoft.com/office/drawing/2014/main" id="{4BFE75F9-23CA-7E35-6DB8-057A827329DF}"/>
                </a:ext>
              </a:extLst>
            </p:cNvPr>
            <p:cNvGrpSpPr/>
            <p:nvPr/>
          </p:nvGrpSpPr>
          <p:grpSpPr>
            <a:xfrm>
              <a:off x="8921363" y="3456500"/>
              <a:ext cx="2213244" cy="1453060"/>
              <a:chOff x="5470924" y="4118438"/>
              <a:chExt cx="2580879" cy="1694423"/>
            </a:xfrm>
          </p:grpSpPr>
          <p:sp>
            <p:nvSpPr>
              <p:cNvPr id="25" name="Rectangle 24">
                <a:extLst>
                  <a:ext uri="{FF2B5EF4-FFF2-40B4-BE49-F238E27FC236}">
                    <a16:creationId xmlns:a16="http://schemas.microsoft.com/office/drawing/2014/main" id="{EFFADAE5-4D9D-27B6-39B9-6C43E4DB1E25}"/>
                  </a:ext>
                </a:extLst>
              </p:cNvPr>
              <p:cNvSpPr/>
              <p:nvPr/>
            </p:nvSpPr>
            <p:spPr>
              <a:xfrm>
                <a:off x="5470924" y="4118438"/>
                <a:ext cx="1891367" cy="1694423"/>
              </a:xfrm>
              <a:prstGeom prst="rect">
                <a:avLst/>
              </a:prstGeom>
              <a:solidFill>
                <a:srgbClr val="B7F7F4"/>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5024"/>
                  </a:solidFill>
                </a:endParaRPr>
              </a:p>
            </p:txBody>
          </p:sp>
          <p:sp>
            <p:nvSpPr>
              <p:cNvPr id="29" name="Rectangle 28">
                <a:extLst>
                  <a:ext uri="{FF2B5EF4-FFF2-40B4-BE49-F238E27FC236}">
                    <a16:creationId xmlns:a16="http://schemas.microsoft.com/office/drawing/2014/main" id="{AD41F275-CA7C-54C1-9863-2551A7BC80E8}"/>
                  </a:ext>
                </a:extLst>
              </p:cNvPr>
              <p:cNvSpPr/>
              <p:nvPr/>
            </p:nvSpPr>
            <p:spPr>
              <a:xfrm>
                <a:off x="7362291" y="4118438"/>
                <a:ext cx="689512" cy="1694423"/>
              </a:xfrm>
              <a:prstGeom prst="rect">
                <a:avLst/>
              </a:prstGeom>
              <a:solidFill>
                <a:srgbClr val="E5FFDD"/>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007033"/>
                  </a:solidFill>
                </a:endParaRPr>
              </a:p>
            </p:txBody>
          </p:sp>
        </p:grpSp>
        <p:sp>
          <p:nvSpPr>
            <p:cNvPr id="30" name="TextBox 29">
              <a:extLst>
                <a:ext uri="{FF2B5EF4-FFF2-40B4-BE49-F238E27FC236}">
                  <a16:creationId xmlns:a16="http://schemas.microsoft.com/office/drawing/2014/main" id="{28BED888-56AF-910C-6DF8-1EB3A81BD648}"/>
                </a:ext>
              </a:extLst>
            </p:cNvPr>
            <p:cNvSpPr txBox="1"/>
            <p:nvPr/>
          </p:nvSpPr>
          <p:spPr>
            <a:xfrm>
              <a:off x="8921363" y="3908651"/>
              <a:ext cx="1621950" cy="590189"/>
            </a:xfrm>
            <a:prstGeom prst="rect">
              <a:avLst/>
            </a:prstGeom>
            <a:noFill/>
          </p:spPr>
          <p:txBody>
            <a:bodyPr wrap="square" rtlCol="0">
              <a:spAutoFit/>
            </a:bodyPr>
            <a:lstStyle/>
            <a:p>
              <a:pPr algn="ctr"/>
              <a:r>
                <a:rPr lang="en-US" sz="2400" dirty="0">
                  <a:solidFill>
                    <a:srgbClr val="005024"/>
                  </a:solidFill>
                </a:rPr>
                <a:t>61</a:t>
              </a:r>
            </a:p>
          </p:txBody>
        </p:sp>
        <p:sp>
          <p:nvSpPr>
            <p:cNvPr id="31" name="TextBox 30">
              <a:extLst>
                <a:ext uri="{FF2B5EF4-FFF2-40B4-BE49-F238E27FC236}">
                  <a16:creationId xmlns:a16="http://schemas.microsoft.com/office/drawing/2014/main" id="{22891E06-7363-C4DB-6A92-A0A4338A4D42}"/>
                </a:ext>
              </a:extLst>
            </p:cNvPr>
            <p:cNvSpPr txBox="1"/>
            <p:nvPr/>
          </p:nvSpPr>
          <p:spPr>
            <a:xfrm>
              <a:off x="10630502" y="3470532"/>
              <a:ext cx="367546" cy="1534493"/>
            </a:xfrm>
            <a:prstGeom prst="rect">
              <a:avLst/>
            </a:prstGeom>
            <a:noFill/>
          </p:spPr>
          <p:txBody>
            <a:bodyPr wrap="square" rtlCol="0">
              <a:spAutoFit/>
            </a:bodyPr>
            <a:lstStyle/>
            <a:p>
              <a:pPr algn="ctr"/>
              <a:r>
                <a:rPr lang="en-US" dirty="0">
                  <a:solidFill>
                    <a:srgbClr val="005024"/>
                  </a:solidFill>
                </a:rPr>
                <a:t>N</a:t>
              </a:r>
            </a:p>
            <a:p>
              <a:pPr algn="ctr"/>
              <a:r>
                <a:rPr lang="en-US" dirty="0">
                  <a:solidFill>
                    <a:srgbClr val="005024"/>
                  </a:solidFill>
                </a:rPr>
                <a:t>U</a:t>
              </a:r>
            </a:p>
            <a:p>
              <a:pPr algn="ctr"/>
              <a:r>
                <a:rPr lang="en-US" dirty="0">
                  <a:solidFill>
                    <a:srgbClr val="005024"/>
                  </a:solidFill>
                </a:rPr>
                <a:t>L</a:t>
              </a:r>
            </a:p>
            <a:p>
              <a:pPr algn="ctr"/>
              <a:r>
                <a:rPr lang="en-US" dirty="0">
                  <a:solidFill>
                    <a:srgbClr val="005024"/>
                  </a:solidFill>
                </a:rPr>
                <a:t>L</a:t>
              </a:r>
            </a:p>
          </p:txBody>
        </p:sp>
      </p:grpSp>
      <p:cxnSp>
        <p:nvCxnSpPr>
          <p:cNvPr id="48" name="Straight Arrow Connector 47">
            <a:extLst>
              <a:ext uri="{FF2B5EF4-FFF2-40B4-BE49-F238E27FC236}">
                <a16:creationId xmlns:a16="http://schemas.microsoft.com/office/drawing/2014/main" id="{03A7E102-0F7E-5E21-D9EE-61CEB6E5417A}"/>
              </a:ext>
            </a:extLst>
          </p:cNvPr>
          <p:cNvCxnSpPr>
            <a:cxnSpLocks/>
            <a:stCxn id="7" idx="2"/>
            <a:endCxn id="25" idx="0"/>
          </p:cNvCxnSpPr>
          <p:nvPr/>
        </p:nvCxnSpPr>
        <p:spPr>
          <a:xfrm>
            <a:off x="9901216" y="3377005"/>
            <a:ext cx="0" cy="729712"/>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grpSp>
        <p:nvGrpSpPr>
          <p:cNvPr id="53" name="Group 52">
            <a:extLst>
              <a:ext uri="{FF2B5EF4-FFF2-40B4-BE49-F238E27FC236}">
                <a16:creationId xmlns:a16="http://schemas.microsoft.com/office/drawing/2014/main" id="{A015D7E3-A2D7-5C1D-9838-FAC576787999}"/>
              </a:ext>
            </a:extLst>
          </p:cNvPr>
          <p:cNvGrpSpPr/>
          <p:nvPr/>
        </p:nvGrpSpPr>
        <p:grpSpPr>
          <a:xfrm>
            <a:off x="3307055" y="4119823"/>
            <a:ext cx="1731270" cy="1136630"/>
            <a:chOff x="5619397" y="3475605"/>
            <a:chExt cx="2213244" cy="1453060"/>
          </a:xfrm>
        </p:grpSpPr>
        <p:grpSp>
          <p:nvGrpSpPr>
            <p:cNvPr id="54" name="Group 53">
              <a:extLst>
                <a:ext uri="{FF2B5EF4-FFF2-40B4-BE49-F238E27FC236}">
                  <a16:creationId xmlns:a16="http://schemas.microsoft.com/office/drawing/2014/main" id="{5D56769A-2075-867B-BB95-BEF912CA4BD1}"/>
                </a:ext>
              </a:extLst>
            </p:cNvPr>
            <p:cNvGrpSpPr/>
            <p:nvPr/>
          </p:nvGrpSpPr>
          <p:grpSpPr>
            <a:xfrm>
              <a:off x="5619397" y="3475605"/>
              <a:ext cx="2213244" cy="1453060"/>
              <a:chOff x="5470924" y="4118438"/>
              <a:chExt cx="2580879" cy="1694423"/>
            </a:xfrm>
          </p:grpSpPr>
          <p:sp>
            <p:nvSpPr>
              <p:cNvPr id="56" name="Rectangle 55">
                <a:extLst>
                  <a:ext uri="{FF2B5EF4-FFF2-40B4-BE49-F238E27FC236}">
                    <a16:creationId xmlns:a16="http://schemas.microsoft.com/office/drawing/2014/main" id="{768ABEF1-C129-435C-9702-5ADF934A70F9}"/>
                  </a:ext>
                </a:extLst>
              </p:cNvPr>
              <p:cNvSpPr/>
              <p:nvPr/>
            </p:nvSpPr>
            <p:spPr>
              <a:xfrm>
                <a:off x="5470924" y="4118438"/>
                <a:ext cx="1891367" cy="1694423"/>
              </a:xfrm>
              <a:prstGeom prst="rect">
                <a:avLst/>
              </a:prstGeom>
              <a:solidFill>
                <a:srgbClr val="B7F7F4"/>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5024"/>
                  </a:solidFill>
                </a:endParaRPr>
              </a:p>
            </p:txBody>
          </p:sp>
          <p:sp>
            <p:nvSpPr>
              <p:cNvPr id="57" name="Rectangle 56">
                <a:extLst>
                  <a:ext uri="{FF2B5EF4-FFF2-40B4-BE49-F238E27FC236}">
                    <a16:creationId xmlns:a16="http://schemas.microsoft.com/office/drawing/2014/main" id="{3764B407-6751-CA66-D43D-59A3E76422C0}"/>
                  </a:ext>
                </a:extLst>
              </p:cNvPr>
              <p:cNvSpPr/>
              <p:nvPr/>
            </p:nvSpPr>
            <p:spPr>
              <a:xfrm>
                <a:off x="7362291" y="4118438"/>
                <a:ext cx="689512" cy="1694423"/>
              </a:xfrm>
              <a:prstGeom prst="rect">
                <a:avLst/>
              </a:prstGeom>
              <a:solidFill>
                <a:srgbClr val="E5FFDD"/>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007033"/>
                  </a:solidFill>
                </a:endParaRPr>
              </a:p>
            </p:txBody>
          </p:sp>
        </p:grpSp>
        <p:sp>
          <p:nvSpPr>
            <p:cNvPr id="55" name="TextBox 54">
              <a:extLst>
                <a:ext uri="{FF2B5EF4-FFF2-40B4-BE49-F238E27FC236}">
                  <a16:creationId xmlns:a16="http://schemas.microsoft.com/office/drawing/2014/main" id="{F5415E94-68C7-CDC4-FDF0-C313FB8643B8}"/>
                </a:ext>
              </a:extLst>
            </p:cNvPr>
            <p:cNvSpPr txBox="1"/>
            <p:nvPr/>
          </p:nvSpPr>
          <p:spPr>
            <a:xfrm>
              <a:off x="5634359" y="3954549"/>
              <a:ext cx="1621950" cy="590189"/>
            </a:xfrm>
            <a:prstGeom prst="rect">
              <a:avLst/>
            </a:prstGeom>
            <a:noFill/>
          </p:spPr>
          <p:txBody>
            <a:bodyPr wrap="square" rtlCol="0">
              <a:spAutoFit/>
            </a:bodyPr>
            <a:lstStyle/>
            <a:p>
              <a:pPr algn="ctr"/>
              <a:r>
                <a:rPr lang="en-US" sz="2400" dirty="0">
                  <a:solidFill>
                    <a:srgbClr val="005024"/>
                  </a:solidFill>
                </a:rPr>
                <a:t>25</a:t>
              </a:r>
            </a:p>
          </p:txBody>
        </p:sp>
      </p:grpSp>
      <p:grpSp>
        <p:nvGrpSpPr>
          <p:cNvPr id="58" name="Group 57">
            <a:extLst>
              <a:ext uri="{FF2B5EF4-FFF2-40B4-BE49-F238E27FC236}">
                <a16:creationId xmlns:a16="http://schemas.microsoft.com/office/drawing/2014/main" id="{250EC5E9-7D3E-4AAD-8550-2F5730AAFF9E}"/>
              </a:ext>
            </a:extLst>
          </p:cNvPr>
          <p:cNvGrpSpPr/>
          <p:nvPr/>
        </p:nvGrpSpPr>
        <p:grpSpPr>
          <a:xfrm>
            <a:off x="5290550" y="4106717"/>
            <a:ext cx="1731270" cy="1136630"/>
            <a:chOff x="5619397" y="3475605"/>
            <a:chExt cx="2213244" cy="1453060"/>
          </a:xfrm>
        </p:grpSpPr>
        <p:grpSp>
          <p:nvGrpSpPr>
            <p:cNvPr id="59" name="Group 58">
              <a:extLst>
                <a:ext uri="{FF2B5EF4-FFF2-40B4-BE49-F238E27FC236}">
                  <a16:creationId xmlns:a16="http://schemas.microsoft.com/office/drawing/2014/main" id="{BCDA80E7-41B5-D692-3EBD-A34F7B285DAD}"/>
                </a:ext>
              </a:extLst>
            </p:cNvPr>
            <p:cNvGrpSpPr/>
            <p:nvPr/>
          </p:nvGrpSpPr>
          <p:grpSpPr>
            <a:xfrm>
              <a:off x="5619397" y="3475605"/>
              <a:ext cx="2213244" cy="1453060"/>
              <a:chOff x="5470924" y="4118438"/>
              <a:chExt cx="2580879" cy="1694423"/>
            </a:xfrm>
          </p:grpSpPr>
          <p:sp>
            <p:nvSpPr>
              <p:cNvPr id="61" name="Rectangle 60">
                <a:extLst>
                  <a:ext uri="{FF2B5EF4-FFF2-40B4-BE49-F238E27FC236}">
                    <a16:creationId xmlns:a16="http://schemas.microsoft.com/office/drawing/2014/main" id="{C050C7AD-7CD4-2A2D-24C0-29664D96DDBC}"/>
                  </a:ext>
                </a:extLst>
              </p:cNvPr>
              <p:cNvSpPr/>
              <p:nvPr/>
            </p:nvSpPr>
            <p:spPr>
              <a:xfrm>
                <a:off x="5470924" y="4118438"/>
                <a:ext cx="1891367" cy="1694423"/>
              </a:xfrm>
              <a:prstGeom prst="rect">
                <a:avLst/>
              </a:prstGeom>
              <a:solidFill>
                <a:srgbClr val="B7F7F4"/>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5024"/>
                  </a:solidFill>
                </a:endParaRPr>
              </a:p>
            </p:txBody>
          </p:sp>
          <p:sp>
            <p:nvSpPr>
              <p:cNvPr id="62" name="Rectangle 61">
                <a:extLst>
                  <a:ext uri="{FF2B5EF4-FFF2-40B4-BE49-F238E27FC236}">
                    <a16:creationId xmlns:a16="http://schemas.microsoft.com/office/drawing/2014/main" id="{5E36DC60-7ADA-03D1-705F-FF76C783991E}"/>
                  </a:ext>
                </a:extLst>
              </p:cNvPr>
              <p:cNvSpPr/>
              <p:nvPr/>
            </p:nvSpPr>
            <p:spPr>
              <a:xfrm>
                <a:off x="7362291" y="4118438"/>
                <a:ext cx="689512" cy="1694423"/>
              </a:xfrm>
              <a:prstGeom prst="rect">
                <a:avLst/>
              </a:prstGeom>
              <a:solidFill>
                <a:srgbClr val="E5FFDD"/>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007033"/>
                  </a:solidFill>
                </a:endParaRPr>
              </a:p>
            </p:txBody>
          </p:sp>
        </p:grpSp>
        <p:sp>
          <p:nvSpPr>
            <p:cNvPr id="60" name="TextBox 59">
              <a:extLst>
                <a:ext uri="{FF2B5EF4-FFF2-40B4-BE49-F238E27FC236}">
                  <a16:creationId xmlns:a16="http://schemas.microsoft.com/office/drawing/2014/main" id="{6834D93E-53FC-03F2-F6AC-0681733D3667}"/>
                </a:ext>
              </a:extLst>
            </p:cNvPr>
            <p:cNvSpPr txBox="1"/>
            <p:nvPr/>
          </p:nvSpPr>
          <p:spPr>
            <a:xfrm>
              <a:off x="5634359" y="3954549"/>
              <a:ext cx="1621950" cy="590189"/>
            </a:xfrm>
            <a:prstGeom prst="rect">
              <a:avLst/>
            </a:prstGeom>
            <a:noFill/>
          </p:spPr>
          <p:txBody>
            <a:bodyPr wrap="square" rtlCol="0">
              <a:spAutoFit/>
            </a:bodyPr>
            <a:lstStyle/>
            <a:p>
              <a:pPr algn="ctr"/>
              <a:r>
                <a:rPr lang="en-US" sz="2400" dirty="0">
                  <a:solidFill>
                    <a:srgbClr val="005024"/>
                  </a:solidFill>
                </a:rPr>
                <a:t>26</a:t>
              </a:r>
            </a:p>
          </p:txBody>
        </p:sp>
      </p:grpSp>
      <p:grpSp>
        <p:nvGrpSpPr>
          <p:cNvPr id="68" name="Group 67">
            <a:extLst>
              <a:ext uri="{FF2B5EF4-FFF2-40B4-BE49-F238E27FC236}">
                <a16:creationId xmlns:a16="http://schemas.microsoft.com/office/drawing/2014/main" id="{16115277-BA8E-D8B5-583F-7C23F9EDE725}"/>
              </a:ext>
            </a:extLst>
          </p:cNvPr>
          <p:cNvGrpSpPr/>
          <p:nvPr/>
        </p:nvGrpSpPr>
        <p:grpSpPr>
          <a:xfrm>
            <a:off x="7279541" y="4106717"/>
            <a:ext cx="1731270" cy="1136630"/>
            <a:chOff x="5619397" y="3475605"/>
            <a:chExt cx="2213244" cy="1453060"/>
          </a:xfrm>
        </p:grpSpPr>
        <p:grpSp>
          <p:nvGrpSpPr>
            <p:cNvPr id="69" name="Group 68">
              <a:extLst>
                <a:ext uri="{FF2B5EF4-FFF2-40B4-BE49-F238E27FC236}">
                  <a16:creationId xmlns:a16="http://schemas.microsoft.com/office/drawing/2014/main" id="{B36F3A11-6B43-7D37-EF9B-89395EDCD139}"/>
                </a:ext>
              </a:extLst>
            </p:cNvPr>
            <p:cNvGrpSpPr/>
            <p:nvPr/>
          </p:nvGrpSpPr>
          <p:grpSpPr>
            <a:xfrm>
              <a:off x="5619397" y="3475605"/>
              <a:ext cx="2213244" cy="1453060"/>
              <a:chOff x="5470924" y="4118438"/>
              <a:chExt cx="2580879" cy="1694423"/>
            </a:xfrm>
          </p:grpSpPr>
          <p:sp>
            <p:nvSpPr>
              <p:cNvPr id="71" name="Rectangle 70">
                <a:extLst>
                  <a:ext uri="{FF2B5EF4-FFF2-40B4-BE49-F238E27FC236}">
                    <a16:creationId xmlns:a16="http://schemas.microsoft.com/office/drawing/2014/main" id="{9714F66A-C9A7-61C0-CF1C-161DBAB27D74}"/>
                  </a:ext>
                </a:extLst>
              </p:cNvPr>
              <p:cNvSpPr/>
              <p:nvPr/>
            </p:nvSpPr>
            <p:spPr>
              <a:xfrm>
                <a:off x="5470924" y="4118438"/>
                <a:ext cx="1891367" cy="1694423"/>
              </a:xfrm>
              <a:prstGeom prst="rect">
                <a:avLst/>
              </a:prstGeom>
              <a:solidFill>
                <a:srgbClr val="B7F7F4"/>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rgbClr val="005024"/>
                  </a:solidFill>
                </a:endParaRPr>
              </a:p>
            </p:txBody>
          </p:sp>
          <p:sp>
            <p:nvSpPr>
              <p:cNvPr id="72" name="Rectangle 71">
                <a:extLst>
                  <a:ext uri="{FF2B5EF4-FFF2-40B4-BE49-F238E27FC236}">
                    <a16:creationId xmlns:a16="http://schemas.microsoft.com/office/drawing/2014/main" id="{E014CD5E-4A0F-762F-ED07-14B3F9754628}"/>
                  </a:ext>
                </a:extLst>
              </p:cNvPr>
              <p:cNvSpPr/>
              <p:nvPr/>
            </p:nvSpPr>
            <p:spPr>
              <a:xfrm>
                <a:off x="7362291" y="4118438"/>
                <a:ext cx="689512" cy="1694423"/>
              </a:xfrm>
              <a:prstGeom prst="rect">
                <a:avLst/>
              </a:prstGeom>
              <a:solidFill>
                <a:srgbClr val="E5FFDD"/>
              </a:solidFill>
              <a:ln w="12700">
                <a:solidFill>
                  <a:srgbClr val="00823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007033"/>
                  </a:solidFill>
                </a:endParaRPr>
              </a:p>
            </p:txBody>
          </p:sp>
        </p:grpSp>
        <p:sp>
          <p:nvSpPr>
            <p:cNvPr id="70" name="TextBox 69">
              <a:extLst>
                <a:ext uri="{FF2B5EF4-FFF2-40B4-BE49-F238E27FC236}">
                  <a16:creationId xmlns:a16="http://schemas.microsoft.com/office/drawing/2014/main" id="{C4FAA3A1-630B-522A-5C69-162E5C9C0E36}"/>
                </a:ext>
              </a:extLst>
            </p:cNvPr>
            <p:cNvSpPr txBox="1"/>
            <p:nvPr/>
          </p:nvSpPr>
          <p:spPr>
            <a:xfrm>
              <a:off x="5634359" y="3954549"/>
              <a:ext cx="1621950" cy="590189"/>
            </a:xfrm>
            <a:prstGeom prst="rect">
              <a:avLst/>
            </a:prstGeom>
            <a:noFill/>
          </p:spPr>
          <p:txBody>
            <a:bodyPr wrap="square" rtlCol="0">
              <a:spAutoFit/>
            </a:bodyPr>
            <a:lstStyle/>
            <a:p>
              <a:pPr algn="ctr"/>
              <a:r>
                <a:rPr lang="en-US" sz="2400" dirty="0">
                  <a:solidFill>
                    <a:srgbClr val="005024"/>
                  </a:solidFill>
                </a:rPr>
                <a:t>37</a:t>
              </a:r>
            </a:p>
          </p:txBody>
        </p:sp>
      </p:grpSp>
      <p:cxnSp>
        <p:nvCxnSpPr>
          <p:cNvPr id="28" name="Straight Arrow Connector 27">
            <a:extLst>
              <a:ext uri="{FF2B5EF4-FFF2-40B4-BE49-F238E27FC236}">
                <a16:creationId xmlns:a16="http://schemas.microsoft.com/office/drawing/2014/main" id="{950FA160-360D-9533-11F8-A2CEC05BC113}"/>
              </a:ext>
            </a:extLst>
          </p:cNvPr>
          <p:cNvCxnSpPr>
            <a:cxnSpLocks/>
            <a:endCxn id="30" idx="1"/>
          </p:cNvCxnSpPr>
          <p:nvPr/>
        </p:nvCxnSpPr>
        <p:spPr>
          <a:xfrm>
            <a:off x="8794835" y="4691237"/>
            <a:ext cx="455754" cy="0"/>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7" name="Straight Arrow Connector 76">
            <a:extLst>
              <a:ext uri="{FF2B5EF4-FFF2-40B4-BE49-F238E27FC236}">
                <a16:creationId xmlns:a16="http://schemas.microsoft.com/office/drawing/2014/main" id="{BBB9C3E1-4EEC-19EA-135B-E16774E0A093}"/>
              </a:ext>
            </a:extLst>
          </p:cNvPr>
          <p:cNvCxnSpPr>
            <a:cxnSpLocks/>
          </p:cNvCxnSpPr>
          <p:nvPr/>
        </p:nvCxnSpPr>
        <p:spPr>
          <a:xfrm flipV="1">
            <a:off x="6762241" y="4712195"/>
            <a:ext cx="517836" cy="13105"/>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8" name="Straight Arrow Connector 77">
            <a:extLst>
              <a:ext uri="{FF2B5EF4-FFF2-40B4-BE49-F238E27FC236}">
                <a16:creationId xmlns:a16="http://schemas.microsoft.com/office/drawing/2014/main" id="{6FAB4349-C980-9382-FDA4-6C845CA2B20A}"/>
              </a:ext>
            </a:extLst>
          </p:cNvPr>
          <p:cNvCxnSpPr>
            <a:cxnSpLocks/>
            <a:endCxn id="61" idx="1"/>
          </p:cNvCxnSpPr>
          <p:nvPr/>
        </p:nvCxnSpPr>
        <p:spPr>
          <a:xfrm>
            <a:off x="4851429" y="4675032"/>
            <a:ext cx="439121" cy="0"/>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9" name="Straight Arrow Connector 78">
            <a:extLst>
              <a:ext uri="{FF2B5EF4-FFF2-40B4-BE49-F238E27FC236}">
                <a16:creationId xmlns:a16="http://schemas.microsoft.com/office/drawing/2014/main" id="{908ADA0A-CCDD-519C-E6DE-D1709D8290A4}"/>
              </a:ext>
            </a:extLst>
          </p:cNvPr>
          <p:cNvCxnSpPr>
            <a:cxnSpLocks/>
            <a:endCxn id="55" idx="1"/>
          </p:cNvCxnSpPr>
          <p:nvPr/>
        </p:nvCxnSpPr>
        <p:spPr>
          <a:xfrm>
            <a:off x="2844526" y="4725301"/>
            <a:ext cx="474233" cy="0"/>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0" name="TextBox 89">
            <a:extLst>
              <a:ext uri="{FF2B5EF4-FFF2-40B4-BE49-F238E27FC236}">
                <a16:creationId xmlns:a16="http://schemas.microsoft.com/office/drawing/2014/main" id="{B2AE2A8B-E8EA-E2FC-E72F-3DD2FF77B018}"/>
              </a:ext>
            </a:extLst>
          </p:cNvPr>
          <p:cNvSpPr txBox="1"/>
          <p:nvPr/>
        </p:nvSpPr>
        <p:spPr>
          <a:xfrm>
            <a:off x="694015" y="1208078"/>
            <a:ext cx="5146013" cy="461665"/>
          </a:xfrm>
          <a:prstGeom prst="rect">
            <a:avLst/>
          </a:prstGeom>
          <a:noFill/>
        </p:spPr>
        <p:txBody>
          <a:bodyPr wrap="square" rtlCol="0">
            <a:spAutoFit/>
          </a:bodyPr>
          <a:lstStyle/>
          <a:p>
            <a:r>
              <a:rPr lang="en-US" sz="2400" dirty="0"/>
              <a:t>Part 1: Getting to second last node</a:t>
            </a:r>
          </a:p>
        </p:txBody>
      </p:sp>
      <p:sp>
        <p:nvSpPr>
          <p:cNvPr id="10" name="TextBox 9">
            <a:extLst>
              <a:ext uri="{FF2B5EF4-FFF2-40B4-BE49-F238E27FC236}">
                <a16:creationId xmlns:a16="http://schemas.microsoft.com/office/drawing/2014/main" id="{F5FDC6B1-7025-94B9-74F6-7091A0E00DE2}"/>
              </a:ext>
            </a:extLst>
          </p:cNvPr>
          <p:cNvSpPr txBox="1"/>
          <p:nvPr/>
        </p:nvSpPr>
        <p:spPr>
          <a:xfrm>
            <a:off x="6351972" y="627626"/>
            <a:ext cx="5060754" cy="2123658"/>
          </a:xfrm>
          <a:prstGeom prst="rect">
            <a:avLst/>
          </a:prstGeom>
          <a:noFill/>
          <a:ln>
            <a:solidFill>
              <a:srgbClr val="00823B"/>
            </a:solidFill>
          </a:ln>
        </p:spPr>
        <p:txBody>
          <a:bodyPr wrap="square" rtlCol="0">
            <a:spAutoFit/>
          </a:bodyPr>
          <a:lstStyle/>
          <a:p>
            <a:r>
              <a:rPr lang="en-US" sz="2200" dirty="0">
                <a:latin typeface="Consolas" panose="020B0609020204030204" pitchFamily="49" charset="0"/>
              </a:rPr>
              <a:t>	node *cur = head;</a:t>
            </a:r>
          </a:p>
          <a:p>
            <a:r>
              <a:rPr lang="en-US" sz="2200" dirty="0">
                <a:latin typeface="Consolas" panose="020B0609020204030204" pitchFamily="49" charset="0"/>
              </a:rPr>
              <a:t>	node *pre = NULL;</a:t>
            </a:r>
          </a:p>
          <a:p>
            <a:r>
              <a:rPr lang="en-US" sz="2200" dirty="0">
                <a:latin typeface="Consolas" panose="020B0609020204030204" pitchFamily="49" charset="0"/>
              </a:rPr>
              <a:t>	while(cur-&gt;next != NULL){</a:t>
            </a:r>
          </a:p>
          <a:p>
            <a:r>
              <a:rPr lang="en-US" sz="2200" dirty="0">
                <a:latin typeface="Consolas" panose="020B0609020204030204" pitchFamily="49" charset="0"/>
              </a:rPr>
              <a:t>		pre = cur;</a:t>
            </a:r>
          </a:p>
          <a:p>
            <a:r>
              <a:rPr lang="en-US" sz="2200" dirty="0">
                <a:latin typeface="Consolas" panose="020B0609020204030204" pitchFamily="49" charset="0"/>
              </a:rPr>
              <a:t>		cur = cur-&gt;next;</a:t>
            </a:r>
          </a:p>
          <a:p>
            <a:r>
              <a:rPr lang="en-US" sz="2200" dirty="0">
                <a:latin typeface="Consolas" panose="020B0609020204030204" pitchFamily="49" charset="0"/>
              </a:rPr>
              <a:t>	}</a:t>
            </a:r>
          </a:p>
        </p:txBody>
      </p:sp>
      <p:sp>
        <p:nvSpPr>
          <p:cNvPr id="22" name="TextBox 21">
            <a:extLst>
              <a:ext uri="{FF2B5EF4-FFF2-40B4-BE49-F238E27FC236}">
                <a16:creationId xmlns:a16="http://schemas.microsoft.com/office/drawing/2014/main" id="{EC4C2575-4227-1DF6-6C2B-8715AEBBBA68}"/>
              </a:ext>
            </a:extLst>
          </p:cNvPr>
          <p:cNvSpPr txBox="1"/>
          <p:nvPr/>
        </p:nvSpPr>
        <p:spPr>
          <a:xfrm>
            <a:off x="6094742" y="571846"/>
            <a:ext cx="865090" cy="523220"/>
          </a:xfrm>
          <a:prstGeom prst="rect">
            <a:avLst/>
          </a:prstGeom>
          <a:noFill/>
        </p:spPr>
        <p:txBody>
          <a:bodyPr wrap="square" rtlCol="0">
            <a:spAutoFit/>
          </a:bodyPr>
          <a:lstStyle/>
          <a:p>
            <a:r>
              <a:rPr lang="en-US" sz="2800" b="1" dirty="0">
                <a:solidFill>
                  <a:srgbClr val="FF0000"/>
                </a:solidFill>
                <a:latin typeface="Consolas" panose="020B0609020204030204" pitchFamily="49" charset="0"/>
              </a:rPr>
              <a:t>&gt;&gt;&gt;</a:t>
            </a:r>
          </a:p>
        </p:txBody>
      </p:sp>
      <p:sp>
        <p:nvSpPr>
          <p:cNvPr id="23" name="TextBox 22">
            <a:extLst>
              <a:ext uri="{FF2B5EF4-FFF2-40B4-BE49-F238E27FC236}">
                <a16:creationId xmlns:a16="http://schemas.microsoft.com/office/drawing/2014/main" id="{C8F3B419-6D57-EBE1-CD04-3F3E6E594FC4}"/>
              </a:ext>
            </a:extLst>
          </p:cNvPr>
          <p:cNvSpPr txBox="1"/>
          <p:nvPr/>
        </p:nvSpPr>
        <p:spPr>
          <a:xfrm>
            <a:off x="6094742" y="909822"/>
            <a:ext cx="865090" cy="523220"/>
          </a:xfrm>
          <a:prstGeom prst="rect">
            <a:avLst/>
          </a:prstGeom>
          <a:noFill/>
        </p:spPr>
        <p:txBody>
          <a:bodyPr wrap="square" rtlCol="0">
            <a:spAutoFit/>
          </a:bodyPr>
          <a:lstStyle/>
          <a:p>
            <a:r>
              <a:rPr lang="en-US" sz="2800" b="1" dirty="0">
                <a:solidFill>
                  <a:srgbClr val="FF0000"/>
                </a:solidFill>
                <a:latin typeface="Consolas" panose="020B0609020204030204" pitchFamily="49" charset="0"/>
              </a:rPr>
              <a:t>&gt;&gt;&gt;</a:t>
            </a:r>
          </a:p>
        </p:txBody>
      </p:sp>
      <p:sp>
        <p:nvSpPr>
          <p:cNvPr id="24" name="TextBox 23">
            <a:extLst>
              <a:ext uri="{FF2B5EF4-FFF2-40B4-BE49-F238E27FC236}">
                <a16:creationId xmlns:a16="http://schemas.microsoft.com/office/drawing/2014/main" id="{C3BD6F61-17C5-D2B2-2590-DDB5D5ED42FA}"/>
              </a:ext>
            </a:extLst>
          </p:cNvPr>
          <p:cNvSpPr txBox="1"/>
          <p:nvPr/>
        </p:nvSpPr>
        <p:spPr>
          <a:xfrm>
            <a:off x="6094742" y="1249983"/>
            <a:ext cx="865090" cy="523220"/>
          </a:xfrm>
          <a:prstGeom prst="rect">
            <a:avLst/>
          </a:prstGeom>
          <a:noFill/>
        </p:spPr>
        <p:txBody>
          <a:bodyPr wrap="square" rtlCol="0">
            <a:spAutoFit/>
          </a:bodyPr>
          <a:lstStyle/>
          <a:p>
            <a:r>
              <a:rPr lang="en-US" sz="2800" b="1" dirty="0">
                <a:solidFill>
                  <a:srgbClr val="FF0000"/>
                </a:solidFill>
                <a:latin typeface="Consolas" panose="020B0609020204030204" pitchFamily="49" charset="0"/>
              </a:rPr>
              <a:t>&gt;&gt;&gt;</a:t>
            </a:r>
          </a:p>
        </p:txBody>
      </p:sp>
      <p:sp>
        <p:nvSpPr>
          <p:cNvPr id="26" name="TextBox 25">
            <a:extLst>
              <a:ext uri="{FF2B5EF4-FFF2-40B4-BE49-F238E27FC236}">
                <a16:creationId xmlns:a16="http://schemas.microsoft.com/office/drawing/2014/main" id="{E491E804-6192-251B-88CA-A84F8532C6E8}"/>
              </a:ext>
            </a:extLst>
          </p:cNvPr>
          <p:cNvSpPr txBox="1"/>
          <p:nvPr/>
        </p:nvSpPr>
        <p:spPr>
          <a:xfrm>
            <a:off x="6480110" y="1610730"/>
            <a:ext cx="865090" cy="523220"/>
          </a:xfrm>
          <a:prstGeom prst="rect">
            <a:avLst/>
          </a:prstGeom>
          <a:noFill/>
        </p:spPr>
        <p:txBody>
          <a:bodyPr wrap="square" rtlCol="0">
            <a:spAutoFit/>
          </a:bodyPr>
          <a:lstStyle/>
          <a:p>
            <a:r>
              <a:rPr lang="en-US" sz="2800" b="1" dirty="0">
                <a:solidFill>
                  <a:srgbClr val="FF0000"/>
                </a:solidFill>
                <a:latin typeface="Consolas" panose="020B0609020204030204" pitchFamily="49" charset="0"/>
              </a:rPr>
              <a:t>&gt;&gt;&gt;</a:t>
            </a:r>
          </a:p>
        </p:txBody>
      </p:sp>
      <p:sp>
        <p:nvSpPr>
          <p:cNvPr id="27" name="TextBox 26">
            <a:extLst>
              <a:ext uri="{FF2B5EF4-FFF2-40B4-BE49-F238E27FC236}">
                <a16:creationId xmlns:a16="http://schemas.microsoft.com/office/drawing/2014/main" id="{FE61BAE2-B30F-7D35-F8B0-A0357DFE8177}"/>
              </a:ext>
            </a:extLst>
          </p:cNvPr>
          <p:cNvSpPr txBox="1"/>
          <p:nvPr/>
        </p:nvSpPr>
        <p:spPr>
          <a:xfrm>
            <a:off x="6495806" y="1917077"/>
            <a:ext cx="865090" cy="523220"/>
          </a:xfrm>
          <a:prstGeom prst="rect">
            <a:avLst/>
          </a:prstGeom>
          <a:noFill/>
        </p:spPr>
        <p:txBody>
          <a:bodyPr wrap="square" rtlCol="0">
            <a:spAutoFit/>
          </a:bodyPr>
          <a:lstStyle/>
          <a:p>
            <a:r>
              <a:rPr lang="en-US" sz="2800" b="1" dirty="0">
                <a:solidFill>
                  <a:srgbClr val="FF0000"/>
                </a:solidFill>
                <a:latin typeface="Consolas" panose="020B0609020204030204" pitchFamily="49" charset="0"/>
              </a:rPr>
              <a:t>&gt;&gt;&gt;</a:t>
            </a:r>
          </a:p>
        </p:txBody>
      </p:sp>
      <p:sp>
        <p:nvSpPr>
          <p:cNvPr id="33" name="TextBox 32">
            <a:extLst>
              <a:ext uri="{FF2B5EF4-FFF2-40B4-BE49-F238E27FC236}">
                <a16:creationId xmlns:a16="http://schemas.microsoft.com/office/drawing/2014/main" id="{D8B0066F-2A38-B82A-8F8E-14720694151F}"/>
              </a:ext>
            </a:extLst>
          </p:cNvPr>
          <p:cNvSpPr txBox="1"/>
          <p:nvPr/>
        </p:nvSpPr>
        <p:spPr>
          <a:xfrm>
            <a:off x="6094742" y="2275121"/>
            <a:ext cx="865090" cy="523220"/>
          </a:xfrm>
          <a:prstGeom prst="rect">
            <a:avLst/>
          </a:prstGeom>
          <a:noFill/>
        </p:spPr>
        <p:txBody>
          <a:bodyPr wrap="square" rtlCol="0">
            <a:spAutoFit/>
          </a:bodyPr>
          <a:lstStyle/>
          <a:p>
            <a:r>
              <a:rPr lang="en-US" sz="2800" b="1" dirty="0">
                <a:solidFill>
                  <a:srgbClr val="FF0000"/>
                </a:solidFill>
                <a:latin typeface="Consolas" panose="020B0609020204030204" pitchFamily="49" charset="0"/>
              </a:rPr>
              <a:t>&gt;&gt;&gt;</a:t>
            </a:r>
          </a:p>
        </p:txBody>
      </p:sp>
      <p:grpSp>
        <p:nvGrpSpPr>
          <p:cNvPr id="47" name="Group 46">
            <a:extLst>
              <a:ext uri="{FF2B5EF4-FFF2-40B4-BE49-F238E27FC236}">
                <a16:creationId xmlns:a16="http://schemas.microsoft.com/office/drawing/2014/main" id="{40713F87-F8DA-7844-3435-484FEAAD3DEB}"/>
              </a:ext>
            </a:extLst>
          </p:cNvPr>
          <p:cNvGrpSpPr/>
          <p:nvPr/>
        </p:nvGrpSpPr>
        <p:grpSpPr>
          <a:xfrm>
            <a:off x="1337177" y="5256453"/>
            <a:ext cx="1110524" cy="727465"/>
            <a:chOff x="330484" y="5256453"/>
            <a:chExt cx="1110524" cy="727465"/>
          </a:xfrm>
        </p:grpSpPr>
        <p:sp>
          <p:nvSpPr>
            <p:cNvPr id="34" name="Rectangle 33">
              <a:extLst>
                <a:ext uri="{FF2B5EF4-FFF2-40B4-BE49-F238E27FC236}">
                  <a16:creationId xmlns:a16="http://schemas.microsoft.com/office/drawing/2014/main" id="{F757A3C8-EABD-F8EF-BE09-C9D7AEF80CE0}"/>
                </a:ext>
              </a:extLst>
            </p:cNvPr>
            <p:cNvSpPr/>
            <p:nvPr/>
          </p:nvSpPr>
          <p:spPr>
            <a:xfrm>
              <a:off x="330484" y="5505453"/>
              <a:ext cx="1110524" cy="47846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0000"/>
                  </a:solidFill>
                </a:rPr>
                <a:t>cur</a:t>
              </a:r>
            </a:p>
          </p:txBody>
        </p:sp>
        <p:cxnSp>
          <p:nvCxnSpPr>
            <p:cNvPr id="35" name="Straight Arrow Connector 34">
              <a:extLst>
                <a:ext uri="{FF2B5EF4-FFF2-40B4-BE49-F238E27FC236}">
                  <a16:creationId xmlns:a16="http://schemas.microsoft.com/office/drawing/2014/main" id="{E459B60C-2E17-17E1-AD46-2C43F744176E}"/>
                </a:ext>
              </a:extLst>
            </p:cNvPr>
            <p:cNvCxnSpPr>
              <a:cxnSpLocks/>
              <a:stCxn id="34" idx="0"/>
              <a:endCxn id="16" idx="2"/>
            </p:cNvCxnSpPr>
            <p:nvPr/>
          </p:nvCxnSpPr>
          <p:spPr>
            <a:xfrm flipH="1" flipV="1">
              <a:off x="874043" y="5256453"/>
              <a:ext cx="11703" cy="249000"/>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grpSp>
      <p:sp>
        <p:nvSpPr>
          <p:cNvPr id="40" name="Rectangle 39">
            <a:extLst>
              <a:ext uri="{FF2B5EF4-FFF2-40B4-BE49-F238E27FC236}">
                <a16:creationId xmlns:a16="http://schemas.microsoft.com/office/drawing/2014/main" id="{D8D6BF05-D226-8923-C5C4-7BC515001C85}"/>
              </a:ext>
            </a:extLst>
          </p:cNvPr>
          <p:cNvSpPr/>
          <p:nvPr/>
        </p:nvSpPr>
        <p:spPr>
          <a:xfrm>
            <a:off x="2208235" y="6134078"/>
            <a:ext cx="1110524" cy="47846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rgbClr val="FF0000"/>
                </a:solidFill>
              </a:rPr>
              <a:t>pre</a:t>
            </a:r>
          </a:p>
        </p:txBody>
      </p:sp>
      <p:sp>
        <p:nvSpPr>
          <p:cNvPr id="41" name="Callout: Bent Line 40">
            <a:extLst>
              <a:ext uri="{FF2B5EF4-FFF2-40B4-BE49-F238E27FC236}">
                <a16:creationId xmlns:a16="http://schemas.microsoft.com/office/drawing/2014/main" id="{DFE49060-9557-E1AA-3713-7D6F4D4AFC02}"/>
              </a:ext>
            </a:extLst>
          </p:cNvPr>
          <p:cNvSpPr/>
          <p:nvPr/>
        </p:nvSpPr>
        <p:spPr>
          <a:xfrm>
            <a:off x="9828633" y="498289"/>
            <a:ext cx="1367840" cy="673143"/>
          </a:xfrm>
          <a:prstGeom prst="borderCallout2">
            <a:avLst>
              <a:gd name="adj1" fmla="val 97079"/>
              <a:gd name="adj2" fmla="val 25190"/>
              <a:gd name="adj3" fmla="val 119358"/>
              <a:gd name="adj4" fmla="val 22017"/>
              <a:gd name="adj5" fmla="val 132802"/>
              <a:gd name="adj6" fmla="val -15032"/>
            </a:avLst>
          </a:prstGeom>
          <a:solidFill>
            <a:srgbClr val="79EFE9"/>
          </a:solidFill>
          <a:ln w="19050">
            <a:solidFill>
              <a:srgbClr val="00703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005024"/>
                </a:solidFill>
              </a:rPr>
              <a:t>Condition true</a:t>
            </a:r>
          </a:p>
        </p:txBody>
      </p:sp>
      <p:cxnSp>
        <p:nvCxnSpPr>
          <p:cNvPr id="42" name="Straight Arrow Connector 41">
            <a:extLst>
              <a:ext uri="{FF2B5EF4-FFF2-40B4-BE49-F238E27FC236}">
                <a16:creationId xmlns:a16="http://schemas.microsoft.com/office/drawing/2014/main" id="{C63F350B-DC25-902D-865A-3D54D090AB37}"/>
              </a:ext>
            </a:extLst>
          </p:cNvPr>
          <p:cNvCxnSpPr>
            <a:cxnSpLocks/>
            <a:stCxn id="40" idx="0"/>
          </p:cNvCxnSpPr>
          <p:nvPr/>
        </p:nvCxnSpPr>
        <p:spPr>
          <a:xfrm flipH="1" flipV="1">
            <a:off x="2519400" y="5256453"/>
            <a:ext cx="244097" cy="877625"/>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9" name="Straight Arrow Connector 48">
            <a:extLst>
              <a:ext uri="{FF2B5EF4-FFF2-40B4-BE49-F238E27FC236}">
                <a16:creationId xmlns:a16="http://schemas.microsoft.com/office/drawing/2014/main" id="{5905AF79-D8A0-6448-EAE3-305BFF80F69F}"/>
              </a:ext>
            </a:extLst>
          </p:cNvPr>
          <p:cNvCxnSpPr>
            <a:cxnSpLocks/>
            <a:stCxn id="40" idx="0"/>
          </p:cNvCxnSpPr>
          <p:nvPr/>
        </p:nvCxnSpPr>
        <p:spPr>
          <a:xfrm flipV="1">
            <a:off x="2763497" y="5256453"/>
            <a:ext cx="866427" cy="877625"/>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73" name="Straight Arrow Connector 72">
            <a:extLst>
              <a:ext uri="{FF2B5EF4-FFF2-40B4-BE49-F238E27FC236}">
                <a16:creationId xmlns:a16="http://schemas.microsoft.com/office/drawing/2014/main" id="{12367AB5-BBBE-CA1C-3801-936F56974138}"/>
              </a:ext>
            </a:extLst>
          </p:cNvPr>
          <p:cNvCxnSpPr>
            <a:cxnSpLocks/>
          </p:cNvCxnSpPr>
          <p:nvPr/>
        </p:nvCxnSpPr>
        <p:spPr>
          <a:xfrm flipV="1">
            <a:off x="4845189" y="5216821"/>
            <a:ext cx="660015" cy="461665"/>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grpSp>
        <p:nvGrpSpPr>
          <p:cNvPr id="89" name="Group 88">
            <a:extLst>
              <a:ext uri="{FF2B5EF4-FFF2-40B4-BE49-F238E27FC236}">
                <a16:creationId xmlns:a16="http://schemas.microsoft.com/office/drawing/2014/main" id="{EC065053-4BED-B6C5-FF73-DE300C3DEBCA}"/>
              </a:ext>
            </a:extLst>
          </p:cNvPr>
          <p:cNvGrpSpPr/>
          <p:nvPr/>
        </p:nvGrpSpPr>
        <p:grpSpPr>
          <a:xfrm>
            <a:off x="3318759" y="6134078"/>
            <a:ext cx="1568406" cy="478465"/>
            <a:chOff x="2060012" y="6042535"/>
            <a:chExt cx="1580141" cy="478465"/>
          </a:xfrm>
        </p:grpSpPr>
        <p:cxnSp>
          <p:nvCxnSpPr>
            <p:cNvPr id="85" name="Straight Arrow Connector 84">
              <a:extLst>
                <a:ext uri="{FF2B5EF4-FFF2-40B4-BE49-F238E27FC236}">
                  <a16:creationId xmlns:a16="http://schemas.microsoft.com/office/drawing/2014/main" id="{24E668B1-6701-2307-B252-AD8275F0B7D2}"/>
                </a:ext>
              </a:extLst>
            </p:cNvPr>
            <p:cNvCxnSpPr>
              <a:cxnSpLocks/>
              <a:stCxn id="40" idx="3"/>
              <a:endCxn id="88" idx="1"/>
            </p:cNvCxnSpPr>
            <p:nvPr/>
          </p:nvCxnSpPr>
          <p:spPr>
            <a:xfrm>
              <a:off x="2060012" y="6281768"/>
              <a:ext cx="559416" cy="0"/>
            </a:xfrm>
            <a:prstGeom prst="straightConnector1">
              <a:avLst/>
            </a:prstGeom>
            <a:ln w="38100" cap="flat" cmpd="sng" algn="ctr">
              <a:solidFill>
                <a:srgbClr val="C00000"/>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88" name="Rectangle 87">
              <a:extLst>
                <a:ext uri="{FF2B5EF4-FFF2-40B4-BE49-F238E27FC236}">
                  <a16:creationId xmlns:a16="http://schemas.microsoft.com/office/drawing/2014/main" id="{99B05E69-FA4E-67DB-21F2-F6494D9B3791}"/>
                </a:ext>
              </a:extLst>
            </p:cNvPr>
            <p:cNvSpPr/>
            <p:nvPr/>
          </p:nvSpPr>
          <p:spPr>
            <a:xfrm>
              <a:off x="2619428" y="6042535"/>
              <a:ext cx="1020725" cy="47846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rgbClr val="00823B"/>
                  </a:solidFill>
                </a:rPr>
                <a:t>NULL</a:t>
              </a:r>
            </a:p>
          </p:txBody>
        </p:sp>
      </p:grpSp>
      <p:sp>
        <p:nvSpPr>
          <p:cNvPr id="50" name="TextBox 49">
            <a:extLst>
              <a:ext uri="{FF2B5EF4-FFF2-40B4-BE49-F238E27FC236}">
                <a16:creationId xmlns:a16="http://schemas.microsoft.com/office/drawing/2014/main" id="{FE2BEEBA-A9A9-987D-BC6D-590326A6009C}"/>
              </a:ext>
            </a:extLst>
          </p:cNvPr>
          <p:cNvSpPr txBox="1"/>
          <p:nvPr/>
        </p:nvSpPr>
        <p:spPr>
          <a:xfrm>
            <a:off x="3225168" y="3038353"/>
            <a:ext cx="4451602" cy="646331"/>
          </a:xfrm>
          <a:prstGeom prst="rect">
            <a:avLst/>
          </a:prstGeom>
          <a:noFill/>
        </p:spPr>
        <p:txBody>
          <a:bodyPr wrap="square" rtlCol="0">
            <a:spAutoFit/>
          </a:bodyPr>
          <a:lstStyle/>
          <a:p>
            <a:r>
              <a:rPr lang="en-US" dirty="0"/>
              <a:t>Now we have reached second last node, it’s time to delete last node</a:t>
            </a:r>
          </a:p>
        </p:txBody>
      </p:sp>
      <p:sp>
        <p:nvSpPr>
          <p:cNvPr id="51" name="Callout: Bent Line 50">
            <a:extLst>
              <a:ext uri="{FF2B5EF4-FFF2-40B4-BE49-F238E27FC236}">
                <a16:creationId xmlns:a16="http://schemas.microsoft.com/office/drawing/2014/main" id="{E57526DF-438D-EC6C-1CDB-16B4FCE90B6A}"/>
              </a:ext>
            </a:extLst>
          </p:cNvPr>
          <p:cNvSpPr/>
          <p:nvPr/>
        </p:nvSpPr>
        <p:spPr>
          <a:xfrm>
            <a:off x="9828633" y="506708"/>
            <a:ext cx="1367840" cy="673143"/>
          </a:xfrm>
          <a:prstGeom prst="borderCallout2">
            <a:avLst>
              <a:gd name="adj1" fmla="val 97079"/>
              <a:gd name="adj2" fmla="val 25190"/>
              <a:gd name="adj3" fmla="val 119358"/>
              <a:gd name="adj4" fmla="val 22017"/>
              <a:gd name="adj5" fmla="val 132802"/>
              <a:gd name="adj6" fmla="val -15032"/>
            </a:avLst>
          </a:prstGeom>
          <a:solidFill>
            <a:srgbClr val="79EFE9"/>
          </a:solidFill>
          <a:ln w="19050">
            <a:solidFill>
              <a:srgbClr val="00703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005024"/>
                </a:solidFill>
              </a:rPr>
              <a:t>Condition false</a:t>
            </a:r>
          </a:p>
        </p:txBody>
      </p:sp>
      <p:sp>
        <p:nvSpPr>
          <p:cNvPr id="63" name="TextBox 62">
            <a:extLst>
              <a:ext uri="{FF2B5EF4-FFF2-40B4-BE49-F238E27FC236}">
                <a16:creationId xmlns:a16="http://schemas.microsoft.com/office/drawing/2014/main" id="{226FB68C-E353-4768-8AE3-0828BDF1D12F}"/>
              </a:ext>
            </a:extLst>
          </p:cNvPr>
          <p:cNvSpPr txBox="1"/>
          <p:nvPr/>
        </p:nvSpPr>
        <p:spPr>
          <a:xfrm>
            <a:off x="11412726" y="6279063"/>
            <a:ext cx="490476" cy="369332"/>
          </a:xfrm>
          <a:prstGeom prst="rect">
            <a:avLst/>
          </a:prstGeom>
          <a:noFill/>
        </p:spPr>
        <p:txBody>
          <a:bodyPr wrap="square" rtlCol="0">
            <a:spAutoFit/>
          </a:bodyPr>
          <a:lstStyle/>
          <a:p>
            <a:r>
              <a:rPr lang="en-US" b="1" dirty="0">
                <a:solidFill>
                  <a:schemeClr val="bg1"/>
                </a:solidFill>
              </a:rPr>
              <a:t>20</a:t>
            </a:r>
          </a:p>
        </p:txBody>
      </p:sp>
    </p:spTree>
    <p:extLst>
      <p:ext uri="{BB962C8B-B14F-4D97-AF65-F5344CB8AC3E}">
        <p14:creationId xmlns:p14="http://schemas.microsoft.com/office/powerpoint/2010/main" val="698912935"/>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47"/>
                                        </p:tgtEl>
                                        <p:attrNameLst>
                                          <p:attrName>style.visibility</p:attrName>
                                        </p:attrNameLst>
                                      </p:cBhvr>
                                      <p:to>
                                        <p:strVal val="visible"/>
                                      </p:to>
                                    </p:set>
                                    <p:animEffect transition="in" filter="fade">
                                      <p:cBhvr>
                                        <p:cTn id="9" dur="500"/>
                                        <p:tgtEl>
                                          <p:spTgt spid="47"/>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1" nodeType="clickEffect">
                                  <p:stCondLst>
                                    <p:cond delay="0"/>
                                  </p:stCondLst>
                                  <p:childTnLst>
                                    <p:set>
                                      <p:cBhvr>
                                        <p:cTn id="13" dur="1" fill="hold">
                                          <p:stCondLst>
                                            <p:cond delay="0"/>
                                          </p:stCondLst>
                                        </p:cTn>
                                        <p:tgtEl>
                                          <p:spTgt spid="22"/>
                                        </p:tgtEl>
                                        <p:attrNameLst>
                                          <p:attrName>style.visibility</p:attrName>
                                        </p:attrNameLst>
                                      </p:cBhvr>
                                      <p:to>
                                        <p:strVal val="hidden"/>
                                      </p:to>
                                    </p:set>
                                  </p:childTnLst>
                                </p:cTn>
                              </p:par>
                              <p:par>
                                <p:cTn id="14" presetID="1"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childTnLst>
                                </p:cTn>
                              </p:par>
                              <p:par>
                                <p:cTn id="16" presetID="10" presetClass="entr" presetSubtype="0" fill="hold" grpId="0" nodeType="with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fade">
                                      <p:cBhvr>
                                        <p:cTn id="18" dur="500"/>
                                        <p:tgtEl>
                                          <p:spTgt spid="40"/>
                                        </p:tgtEl>
                                      </p:cBhvr>
                                    </p:animEffect>
                                  </p:childTnLst>
                                </p:cTn>
                              </p:par>
                              <p:par>
                                <p:cTn id="19" presetID="10" presetClass="entr" presetSubtype="0" fill="hold" nodeType="withEffect">
                                  <p:stCondLst>
                                    <p:cond delay="0"/>
                                  </p:stCondLst>
                                  <p:childTnLst>
                                    <p:set>
                                      <p:cBhvr>
                                        <p:cTn id="20" dur="1" fill="hold">
                                          <p:stCondLst>
                                            <p:cond delay="0"/>
                                          </p:stCondLst>
                                        </p:cTn>
                                        <p:tgtEl>
                                          <p:spTgt spid="89"/>
                                        </p:tgtEl>
                                        <p:attrNameLst>
                                          <p:attrName>style.visibility</p:attrName>
                                        </p:attrNameLst>
                                      </p:cBhvr>
                                      <p:to>
                                        <p:strVal val="visible"/>
                                      </p:to>
                                    </p:set>
                                    <p:animEffect transition="in" filter="fade">
                                      <p:cBhvr>
                                        <p:cTn id="21" dur="500"/>
                                        <p:tgtEl>
                                          <p:spTgt spid="89"/>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xit" presetSubtype="0" fill="hold" grpId="1" nodeType="clickEffect">
                                  <p:stCondLst>
                                    <p:cond delay="0"/>
                                  </p:stCondLst>
                                  <p:childTnLst>
                                    <p:set>
                                      <p:cBhvr>
                                        <p:cTn id="25" dur="1" fill="hold">
                                          <p:stCondLst>
                                            <p:cond delay="0"/>
                                          </p:stCondLst>
                                        </p:cTn>
                                        <p:tgtEl>
                                          <p:spTgt spid="23"/>
                                        </p:tgtEl>
                                        <p:attrNameLst>
                                          <p:attrName>style.visibility</p:attrName>
                                        </p:attrNameLst>
                                      </p:cBhvr>
                                      <p:to>
                                        <p:strVal val="hidden"/>
                                      </p:to>
                                    </p:set>
                                  </p:childTnLst>
                                </p:cTn>
                              </p:par>
                              <p:par>
                                <p:cTn id="26" presetID="1" presetClass="entr" presetSubtype="0"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childTnLst>
                                </p:cTn>
                              </p:par>
                            </p:childTnLst>
                          </p:cTn>
                        </p:par>
                        <p:par>
                          <p:cTn id="28" fill="hold">
                            <p:stCondLst>
                              <p:cond delay="0"/>
                            </p:stCondLst>
                            <p:childTnLst>
                              <p:par>
                                <p:cTn id="29" presetID="10" presetClass="entr" presetSubtype="0" fill="hold" grpId="0" nodeType="after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fade">
                                      <p:cBhvr>
                                        <p:cTn id="31" dur="500"/>
                                        <p:tgtEl>
                                          <p:spTgt spid="41"/>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grpId="1" nodeType="clickEffect">
                                  <p:stCondLst>
                                    <p:cond delay="0"/>
                                  </p:stCondLst>
                                  <p:childTnLst>
                                    <p:set>
                                      <p:cBhvr>
                                        <p:cTn id="35" dur="1" fill="hold">
                                          <p:stCondLst>
                                            <p:cond delay="0"/>
                                          </p:stCondLst>
                                        </p:cTn>
                                        <p:tgtEl>
                                          <p:spTgt spid="24"/>
                                        </p:tgtEl>
                                        <p:attrNameLst>
                                          <p:attrName>style.visibility</p:attrName>
                                        </p:attrNameLst>
                                      </p:cBhvr>
                                      <p:to>
                                        <p:strVal val="hidden"/>
                                      </p:to>
                                    </p:set>
                                  </p:childTnLst>
                                </p:cTn>
                              </p:par>
                              <p:par>
                                <p:cTn id="36" presetID="1" presetClass="entr" presetSubtype="0" fill="hold" grpId="0" nodeType="withEffect">
                                  <p:stCondLst>
                                    <p:cond delay="0"/>
                                  </p:stCondLst>
                                  <p:childTnLst>
                                    <p:set>
                                      <p:cBhvr>
                                        <p:cTn id="37" dur="1" fill="hold">
                                          <p:stCondLst>
                                            <p:cond delay="0"/>
                                          </p:stCondLst>
                                        </p:cTn>
                                        <p:tgtEl>
                                          <p:spTgt spid="26"/>
                                        </p:tgtEl>
                                        <p:attrNameLst>
                                          <p:attrName>style.visibility</p:attrName>
                                        </p:attrNameLst>
                                      </p:cBhvr>
                                      <p:to>
                                        <p:strVal val="visible"/>
                                      </p:to>
                                    </p:set>
                                  </p:childTnLst>
                                </p:cTn>
                              </p:par>
                              <p:par>
                                <p:cTn id="38" presetID="10" presetClass="entr" presetSubtype="0" fill="hold" nodeType="withEffect">
                                  <p:stCondLst>
                                    <p:cond delay="0"/>
                                  </p:stCondLst>
                                  <p:childTnLst>
                                    <p:set>
                                      <p:cBhvr>
                                        <p:cTn id="39" dur="1" fill="hold">
                                          <p:stCondLst>
                                            <p:cond delay="0"/>
                                          </p:stCondLst>
                                        </p:cTn>
                                        <p:tgtEl>
                                          <p:spTgt spid="42"/>
                                        </p:tgtEl>
                                        <p:attrNameLst>
                                          <p:attrName>style.visibility</p:attrName>
                                        </p:attrNameLst>
                                      </p:cBhvr>
                                      <p:to>
                                        <p:strVal val="visible"/>
                                      </p:to>
                                    </p:set>
                                    <p:animEffect transition="in" filter="fade">
                                      <p:cBhvr>
                                        <p:cTn id="40" dur="500"/>
                                        <p:tgtEl>
                                          <p:spTgt spid="42"/>
                                        </p:tgtEl>
                                      </p:cBhvr>
                                    </p:animEffect>
                                  </p:childTnLst>
                                </p:cTn>
                              </p:par>
                              <p:par>
                                <p:cTn id="41" presetID="10" presetClass="exit" presetSubtype="0" fill="hold" grpId="1" nodeType="withEffect">
                                  <p:stCondLst>
                                    <p:cond delay="0"/>
                                  </p:stCondLst>
                                  <p:childTnLst>
                                    <p:animEffect transition="out" filter="fade">
                                      <p:cBhvr>
                                        <p:cTn id="42" dur="500"/>
                                        <p:tgtEl>
                                          <p:spTgt spid="41"/>
                                        </p:tgtEl>
                                      </p:cBhvr>
                                    </p:animEffect>
                                    <p:set>
                                      <p:cBhvr>
                                        <p:cTn id="43" dur="1" fill="hold">
                                          <p:stCondLst>
                                            <p:cond delay="499"/>
                                          </p:stCondLst>
                                        </p:cTn>
                                        <p:tgtEl>
                                          <p:spTgt spid="41"/>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89"/>
                                        </p:tgtEl>
                                      </p:cBhvr>
                                    </p:animEffect>
                                    <p:set>
                                      <p:cBhvr>
                                        <p:cTn id="46" dur="1" fill="hold">
                                          <p:stCondLst>
                                            <p:cond delay="499"/>
                                          </p:stCondLst>
                                        </p:cTn>
                                        <p:tgtEl>
                                          <p:spTgt spid="89"/>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grpId="1" nodeType="clickEffect">
                                  <p:stCondLst>
                                    <p:cond delay="0"/>
                                  </p:stCondLst>
                                  <p:childTnLst>
                                    <p:set>
                                      <p:cBhvr>
                                        <p:cTn id="50" dur="1" fill="hold">
                                          <p:stCondLst>
                                            <p:cond delay="0"/>
                                          </p:stCondLst>
                                        </p:cTn>
                                        <p:tgtEl>
                                          <p:spTgt spid="26"/>
                                        </p:tgtEl>
                                        <p:attrNameLst>
                                          <p:attrName>style.visibility</p:attrName>
                                        </p:attrNameLst>
                                      </p:cBhvr>
                                      <p:to>
                                        <p:strVal val="hidden"/>
                                      </p:to>
                                    </p:set>
                                  </p:childTnLst>
                                </p:cTn>
                              </p:par>
                              <p:par>
                                <p:cTn id="51" presetID="1" presetClass="entr" presetSubtype="0" fill="hold" grpId="0" nodeType="withEffect">
                                  <p:stCondLst>
                                    <p:cond delay="0"/>
                                  </p:stCondLst>
                                  <p:childTnLst>
                                    <p:set>
                                      <p:cBhvr>
                                        <p:cTn id="52" dur="1" fill="hold">
                                          <p:stCondLst>
                                            <p:cond delay="0"/>
                                          </p:stCondLst>
                                        </p:cTn>
                                        <p:tgtEl>
                                          <p:spTgt spid="27"/>
                                        </p:tgtEl>
                                        <p:attrNameLst>
                                          <p:attrName>style.visibility</p:attrName>
                                        </p:attrNameLst>
                                      </p:cBhvr>
                                      <p:to>
                                        <p:strVal val="visible"/>
                                      </p:to>
                                    </p:set>
                                  </p:childTnLst>
                                </p:cTn>
                              </p:par>
                              <p:par>
                                <p:cTn id="53" presetID="42" presetClass="path" presetSubtype="0" accel="50000" decel="50000" fill="hold" nodeType="withEffect">
                                  <p:stCondLst>
                                    <p:cond delay="0"/>
                                  </p:stCondLst>
                                  <p:childTnLst>
                                    <p:animMotion origin="layout" path="M 1.66667E-6 -4.44444E-6 L 0.18476 -0.00046 " pathEditMode="relative" rAng="0" ptsTypes="AA">
                                      <p:cBhvr>
                                        <p:cTn id="54" dur="1000" fill="hold"/>
                                        <p:tgtEl>
                                          <p:spTgt spid="47"/>
                                        </p:tgtEl>
                                        <p:attrNameLst>
                                          <p:attrName>ppt_x</p:attrName>
                                          <p:attrName>ppt_y</p:attrName>
                                        </p:attrNameLst>
                                      </p:cBhvr>
                                      <p:rCtr x="9232" y="-23"/>
                                    </p:animMotion>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27"/>
                                        </p:tgtEl>
                                        <p:attrNameLst>
                                          <p:attrName>style.visibility</p:attrName>
                                        </p:attrNameLst>
                                      </p:cBhvr>
                                      <p:to>
                                        <p:strVal val="hidden"/>
                                      </p:to>
                                    </p:set>
                                  </p:childTnLst>
                                </p:cTn>
                              </p:par>
                              <p:par>
                                <p:cTn id="59" presetID="1" presetClass="entr" presetSubtype="0" fill="hold" grpId="2" nodeType="withEffect">
                                  <p:stCondLst>
                                    <p:cond delay="0"/>
                                  </p:stCondLst>
                                  <p:childTnLst>
                                    <p:set>
                                      <p:cBhvr>
                                        <p:cTn id="60" dur="1" fill="hold">
                                          <p:stCondLst>
                                            <p:cond delay="0"/>
                                          </p:stCondLst>
                                        </p:cTn>
                                        <p:tgtEl>
                                          <p:spTgt spid="24"/>
                                        </p:tgtEl>
                                        <p:attrNameLst>
                                          <p:attrName>style.visibility</p:attrName>
                                        </p:attrNameLst>
                                      </p:cBhvr>
                                      <p:to>
                                        <p:strVal val="visible"/>
                                      </p:to>
                                    </p:set>
                                  </p:childTnLst>
                                </p:cTn>
                              </p:par>
                              <p:par>
                                <p:cTn id="61" presetID="10" presetClass="entr" presetSubtype="0" fill="hold" grpId="2" nodeType="withEffect">
                                  <p:stCondLst>
                                    <p:cond delay="0"/>
                                  </p:stCondLst>
                                  <p:childTnLst>
                                    <p:set>
                                      <p:cBhvr>
                                        <p:cTn id="62" dur="1" fill="hold">
                                          <p:stCondLst>
                                            <p:cond delay="0"/>
                                          </p:stCondLst>
                                        </p:cTn>
                                        <p:tgtEl>
                                          <p:spTgt spid="41"/>
                                        </p:tgtEl>
                                        <p:attrNameLst>
                                          <p:attrName>style.visibility</p:attrName>
                                        </p:attrNameLst>
                                      </p:cBhvr>
                                      <p:to>
                                        <p:strVal val="visible"/>
                                      </p:to>
                                    </p:set>
                                    <p:animEffect transition="in" filter="fade">
                                      <p:cBhvr>
                                        <p:cTn id="63" dur="500"/>
                                        <p:tgtEl>
                                          <p:spTgt spid="41"/>
                                        </p:tgtEl>
                                      </p:cBhvr>
                                    </p:animEffect>
                                  </p:childTnLst>
                                </p:cTn>
                              </p:par>
                            </p:childTnLst>
                          </p:cTn>
                        </p:par>
                      </p:childTnLst>
                    </p:cTn>
                  </p:par>
                  <p:par>
                    <p:cTn id="64" fill="hold">
                      <p:stCondLst>
                        <p:cond delay="indefinite"/>
                      </p:stCondLst>
                      <p:childTnLst>
                        <p:par>
                          <p:cTn id="65" fill="hold">
                            <p:stCondLst>
                              <p:cond delay="0"/>
                            </p:stCondLst>
                            <p:childTnLst>
                              <p:par>
                                <p:cTn id="66" presetID="1" presetClass="exit" presetSubtype="0" fill="hold" grpId="3" nodeType="clickEffect">
                                  <p:stCondLst>
                                    <p:cond delay="0"/>
                                  </p:stCondLst>
                                  <p:childTnLst>
                                    <p:set>
                                      <p:cBhvr>
                                        <p:cTn id="67" dur="1" fill="hold">
                                          <p:stCondLst>
                                            <p:cond delay="0"/>
                                          </p:stCondLst>
                                        </p:cTn>
                                        <p:tgtEl>
                                          <p:spTgt spid="24"/>
                                        </p:tgtEl>
                                        <p:attrNameLst>
                                          <p:attrName>style.visibility</p:attrName>
                                        </p:attrNameLst>
                                      </p:cBhvr>
                                      <p:to>
                                        <p:strVal val="hidden"/>
                                      </p:to>
                                    </p:set>
                                  </p:childTnLst>
                                </p:cTn>
                              </p:par>
                              <p:par>
                                <p:cTn id="68" presetID="1" presetClass="entr" presetSubtype="0" fill="hold" grpId="2" nodeType="withEffect">
                                  <p:stCondLst>
                                    <p:cond delay="0"/>
                                  </p:stCondLst>
                                  <p:childTnLst>
                                    <p:set>
                                      <p:cBhvr>
                                        <p:cTn id="69" dur="1" fill="hold">
                                          <p:stCondLst>
                                            <p:cond delay="0"/>
                                          </p:stCondLst>
                                        </p:cTn>
                                        <p:tgtEl>
                                          <p:spTgt spid="26"/>
                                        </p:tgtEl>
                                        <p:attrNameLst>
                                          <p:attrName>style.visibility</p:attrName>
                                        </p:attrNameLst>
                                      </p:cBhvr>
                                      <p:to>
                                        <p:strVal val="visible"/>
                                      </p:to>
                                    </p:set>
                                  </p:childTnLst>
                                </p:cTn>
                              </p:par>
                              <p:par>
                                <p:cTn id="70" presetID="10" presetClass="entr" presetSubtype="0" fill="hold" nodeType="withEffect">
                                  <p:stCondLst>
                                    <p:cond delay="0"/>
                                  </p:stCondLst>
                                  <p:childTnLst>
                                    <p:set>
                                      <p:cBhvr>
                                        <p:cTn id="71" dur="1" fill="hold">
                                          <p:stCondLst>
                                            <p:cond delay="0"/>
                                          </p:stCondLst>
                                        </p:cTn>
                                        <p:tgtEl>
                                          <p:spTgt spid="49"/>
                                        </p:tgtEl>
                                        <p:attrNameLst>
                                          <p:attrName>style.visibility</p:attrName>
                                        </p:attrNameLst>
                                      </p:cBhvr>
                                      <p:to>
                                        <p:strVal val="visible"/>
                                      </p:to>
                                    </p:set>
                                    <p:animEffect transition="in" filter="fade">
                                      <p:cBhvr>
                                        <p:cTn id="72" dur="500"/>
                                        <p:tgtEl>
                                          <p:spTgt spid="49"/>
                                        </p:tgtEl>
                                      </p:cBhvr>
                                    </p:animEffect>
                                  </p:childTnLst>
                                </p:cTn>
                              </p:par>
                              <p:par>
                                <p:cTn id="73" presetID="10" presetClass="exit" presetSubtype="0" fill="hold" nodeType="withEffect">
                                  <p:stCondLst>
                                    <p:cond delay="0"/>
                                  </p:stCondLst>
                                  <p:childTnLst>
                                    <p:animEffect transition="out" filter="fade">
                                      <p:cBhvr>
                                        <p:cTn id="74" dur="500"/>
                                        <p:tgtEl>
                                          <p:spTgt spid="42"/>
                                        </p:tgtEl>
                                      </p:cBhvr>
                                    </p:animEffect>
                                    <p:set>
                                      <p:cBhvr>
                                        <p:cTn id="75" dur="1" fill="hold">
                                          <p:stCondLst>
                                            <p:cond delay="499"/>
                                          </p:stCondLst>
                                        </p:cTn>
                                        <p:tgtEl>
                                          <p:spTgt spid="42"/>
                                        </p:tgtEl>
                                        <p:attrNameLst>
                                          <p:attrName>style.visibility</p:attrName>
                                        </p:attrNameLst>
                                      </p:cBhvr>
                                      <p:to>
                                        <p:strVal val="hidden"/>
                                      </p:to>
                                    </p:set>
                                  </p:childTnLst>
                                </p:cTn>
                              </p:par>
                              <p:par>
                                <p:cTn id="76" presetID="10" presetClass="exit" presetSubtype="0" fill="hold" grpId="3" nodeType="withEffect">
                                  <p:stCondLst>
                                    <p:cond delay="0"/>
                                  </p:stCondLst>
                                  <p:childTnLst>
                                    <p:animEffect transition="out" filter="fade">
                                      <p:cBhvr>
                                        <p:cTn id="77" dur="500"/>
                                        <p:tgtEl>
                                          <p:spTgt spid="41"/>
                                        </p:tgtEl>
                                      </p:cBhvr>
                                    </p:animEffect>
                                    <p:set>
                                      <p:cBhvr>
                                        <p:cTn id="78" dur="1" fill="hold">
                                          <p:stCondLst>
                                            <p:cond delay="499"/>
                                          </p:stCondLst>
                                        </p:cTn>
                                        <p:tgtEl>
                                          <p:spTgt spid="41"/>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 presetClass="exit" presetSubtype="0" fill="hold" grpId="3" nodeType="clickEffect">
                                  <p:stCondLst>
                                    <p:cond delay="0"/>
                                  </p:stCondLst>
                                  <p:childTnLst>
                                    <p:set>
                                      <p:cBhvr>
                                        <p:cTn id="82" dur="1" fill="hold">
                                          <p:stCondLst>
                                            <p:cond delay="0"/>
                                          </p:stCondLst>
                                        </p:cTn>
                                        <p:tgtEl>
                                          <p:spTgt spid="26"/>
                                        </p:tgtEl>
                                        <p:attrNameLst>
                                          <p:attrName>style.visibility</p:attrName>
                                        </p:attrNameLst>
                                      </p:cBhvr>
                                      <p:to>
                                        <p:strVal val="hidden"/>
                                      </p:to>
                                    </p:set>
                                  </p:childTnLst>
                                </p:cTn>
                              </p:par>
                              <p:par>
                                <p:cTn id="83" presetID="1" presetClass="entr" presetSubtype="0" fill="hold" grpId="2" nodeType="withEffect">
                                  <p:stCondLst>
                                    <p:cond delay="0"/>
                                  </p:stCondLst>
                                  <p:childTnLst>
                                    <p:set>
                                      <p:cBhvr>
                                        <p:cTn id="84" dur="1" fill="hold">
                                          <p:stCondLst>
                                            <p:cond delay="0"/>
                                          </p:stCondLst>
                                        </p:cTn>
                                        <p:tgtEl>
                                          <p:spTgt spid="27"/>
                                        </p:tgtEl>
                                        <p:attrNameLst>
                                          <p:attrName>style.visibility</p:attrName>
                                        </p:attrNameLst>
                                      </p:cBhvr>
                                      <p:to>
                                        <p:strVal val="visible"/>
                                      </p:to>
                                    </p:set>
                                  </p:childTnLst>
                                </p:cTn>
                              </p:par>
                              <p:par>
                                <p:cTn id="85" presetID="42" presetClass="path" presetSubtype="0" accel="50000" decel="50000" fill="hold" nodeType="withEffect">
                                  <p:stCondLst>
                                    <p:cond delay="0"/>
                                  </p:stCondLst>
                                  <p:childTnLst>
                                    <p:animMotion origin="layout" path="M 0.18476 -0.00046 L 0.35221 -0.00231 " pathEditMode="relative" rAng="0" ptsTypes="AA">
                                      <p:cBhvr>
                                        <p:cTn id="86" dur="1000" fill="hold"/>
                                        <p:tgtEl>
                                          <p:spTgt spid="47"/>
                                        </p:tgtEl>
                                        <p:attrNameLst>
                                          <p:attrName>ppt_x</p:attrName>
                                          <p:attrName>ppt_y</p:attrName>
                                        </p:attrNameLst>
                                      </p:cBhvr>
                                      <p:rCtr x="8372" y="-93"/>
                                    </p:animMotion>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3" nodeType="clickEffect">
                                  <p:stCondLst>
                                    <p:cond delay="0"/>
                                  </p:stCondLst>
                                  <p:childTnLst>
                                    <p:set>
                                      <p:cBhvr>
                                        <p:cTn id="90" dur="1" fill="hold">
                                          <p:stCondLst>
                                            <p:cond delay="0"/>
                                          </p:stCondLst>
                                        </p:cTn>
                                        <p:tgtEl>
                                          <p:spTgt spid="27"/>
                                        </p:tgtEl>
                                        <p:attrNameLst>
                                          <p:attrName>style.visibility</p:attrName>
                                        </p:attrNameLst>
                                      </p:cBhvr>
                                      <p:to>
                                        <p:strVal val="hidden"/>
                                      </p:to>
                                    </p:set>
                                  </p:childTnLst>
                                </p:cTn>
                              </p:par>
                              <p:par>
                                <p:cTn id="91" presetID="1" presetClass="entr" presetSubtype="0" fill="hold" grpId="4" nodeType="withEffect">
                                  <p:stCondLst>
                                    <p:cond delay="0"/>
                                  </p:stCondLst>
                                  <p:childTnLst>
                                    <p:set>
                                      <p:cBhvr>
                                        <p:cTn id="92" dur="1" fill="hold">
                                          <p:stCondLst>
                                            <p:cond delay="0"/>
                                          </p:stCondLst>
                                        </p:cTn>
                                        <p:tgtEl>
                                          <p:spTgt spid="24"/>
                                        </p:tgtEl>
                                        <p:attrNameLst>
                                          <p:attrName>style.visibility</p:attrName>
                                        </p:attrNameLst>
                                      </p:cBhvr>
                                      <p:to>
                                        <p:strVal val="visible"/>
                                      </p:to>
                                    </p:set>
                                  </p:childTnLst>
                                </p:cTn>
                              </p:par>
                              <p:par>
                                <p:cTn id="93" presetID="10" presetClass="entr" presetSubtype="0" fill="hold" grpId="4" nodeType="withEffect">
                                  <p:stCondLst>
                                    <p:cond delay="0"/>
                                  </p:stCondLst>
                                  <p:childTnLst>
                                    <p:set>
                                      <p:cBhvr>
                                        <p:cTn id="94" dur="1" fill="hold">
                                          <p:stCondLst>
                                            <p:cond delay="0"/>
                                          </p:stCondLst>
                                        </p:cTn>
                                        <p:tgtEl>
                                          <p:spTgt spid="41"/>
                                        </p:tgtEl>
                                        <p:attrNameLst>
                                          <p:attrName>style.visibility</p:attrName>
                                        </p:attrNameLst>
                                      </p:cBhvr>
                                      <p:to>
                                        <p:strVal val="visible"/>
                                      </p:to>
                                    </p:set>
                                    <p:animEffect transition="in" filter="fade">
                                      <p:cBhvr>
                                        <p:cTn id="95" dur="500"/>
                                        <p:tgtEl>
                                          <p:spTgt spid="41"/>
                                        </p:tgtEl>
                                      </p:cBhvr>
                                    </p:animEffect>
                                  </p:childTnLst>
                                </p:cTn>
                              </p:par>
                            </p:childTnLst>
                          </p:cTn>
                        </p:par>
                      </p:childTnLst>
                    </p:cTn>
                  </p:par>
                  <p:par>
                    <p:cTn id="96" fill="hold">
                      <p:stCondLst>
                        <p:cond delay="indefinite"/>
                      </p:stCondLst>
                      <p:childTnLst>
                        <p:par>
                          <p:cTn id="97" fill="hold">
                            <p:stCondLst>
                              <p:cond delay="0"/>
                            </p:stCondLst>
                            <p:childTnLst>
                              <p:par>
                                <p:cTn id="98" presetID="1" presetClass="exit" presetSubtype="0" fill="hold" grpId="5" nodeType="clickEffect">
                                  <p:stCondLst>
                                    <p:cond delay="0"/>
                                  </p:stCondLst>
                                  <p:childTnLst>
                                    <p:set>
                                      <p:cBhvr>
                                        <p:cTn id="99" dur="1" fill="hold">
                                          <p:stCondLst>
                                            <p:cond delay="0"/>
                                          </p:stCondLst>
                                        </p:cTn>
                                        <p:tgtEl>
                                          <p:spTgt spid="24"/>
                                        </p:tgtEl>
                                        <p:attrNameLst>
                                          <p:attrName>style.visibility</p:attrName>
                                        </p:attrNameLst>
                                      </p:cBhvr>
                                      <p:to>
                                        <p:strVal val="hidden"/>
                                      </p:to>
                                    </p:set>
                                  </p:childTnLst>
                                </p:cTn>
                              </p:par>
                              <p:par>
                                <p:cTn id="100" presetID="1" presetClass="entr" presetSubtype="0" fill="hold" grpId="4" nodeType="withEffect">
                                  <p:stCondLst>
                                    <p:cond delay="0"/>
                                  </p:stCondLst>
                                  <p:childTnLst>
                                    <p:set>
                                      <p:cBhvr>
                                        <p:cTn id="101" dur="1" fill="hold">
                                          <p:stCondLst>
                                            <p:cond delay="0"/>
                                          </p:stCondLst>
                                        </p:cTn>
                                        <p:tgtEl>
                                          <p:spTgt spid="26"/>
                                        </p:tgtEl>
                                        <p:attrNameLst>
                                          <p:attrName>style.visibility</p:attrName>
                                        </p:attrNameLst>
                                      </p:cBhvr>
                                      <p:to>
                                        <p:strVal val="visible"/>
                                      </p:to>
                                    </p:set>
                                  </p:childTnLst>
                                </p:cTn>
                              </p:par>
                              <p:par>
                                <p:cTn id="102" presetID="10" presetClass="exit" presetSubtype="0" fill="hold" grpId="5" nodeType="withEffect">
                                  <p:stCondLst>
                                    <p:cond delay="0"/>
                                  </p:stCondLst>
                                  <p:childTnLst>
                                    <p:animEffect transition="out" filter="fade">
                                      <p:cBhvr>
                                        <p:cTn id="103" dur="500"/>
                                        <p:tgtEl>
                                          <p:spTgt spid="41"/>
                                        </p:tgtEl>
                                      </p:cBhvr>
                                    </p:animEffect>
                                    <p:set>
                                      <p:cBhvr>
                                        <p:cTn id="104" dur="1" fill="hold">
                                          <p:stCondLst>
                                            <p:cond delay="499"/>
                                          </p:stCondLst>
                                        </p:cTn>
                                        <p:tgtEl>
                                          <p:spTgt spid="41"/>
                                        </p:tgtEl>
                                        <p:attrNameLst>
                                          <p:attrName>style.visibility</p:attrName>
                                        </p:attrNameLst>
                                      </p:cBhvr>
                                      <p:to>
                                        <p:strVal val="hidden"/>
                                      </p:to>
                                    </p:set>
                                  </p:childTnLst>
                                </p:cTn>
                              </p:par>
                              <p:par>
                                <p:cTn id="105" presetID="42" presetClass="path" presetSubtype="0" accel="50000" decel="50000" fill="hold" grpId="1" nodeType="withEffect">
                                  <p:stCondLst>
                                    <p:cond delay="0"/>
                                  </p:stCondLst>
                                  <p:childTnLst>
                                    <p:animMotion origin="layout" path="M -2.70833E-6 3.33333E-6 L 0.17123 -0.06968 " pathEditMode="relative" rAng="0" ptsTypes="AA">
                                      <p:cBhvr>
                                        <p:cTn id="106" dur="1000" fill="hold"/>
                                        <p:tgtEl>
                                          <p:spTgt spid="40"/>
                                        </p:tgtEl>
                                        <p:attrNameLst>
                                          <p:attrName>ppt_x</p:attrName>
                                          <p:attrName>ppt_y</p:attrName>
                                        </p:attrNameLst>
                                      </p:cBhvr>
                                      <p:rCtr x="8555" y="-3495"/>
                                    </p:animMotion>
                                  </p:childTnLst>
                                </p:cTn>
                              </p:par>
                              <p:par>
                                <p:cTn id="107" presetID="10" presetClass="exit" presetSubtype="0" fill="hold" nodeType="withEffect">
                                  <p:stCondLst>
                                    <p:cond delay="0"/>
                                  </p:stCondLst>
                                  <p:childTnLst>
                                    <p:animEffect transition="out" filter="fade">
                                      <p:cBhvr>
                                        <p:cTn id="108" dur="500"/>
                                        <p:tgtEl>
                                          <p:spTgt spid="49"/>
                                        </p:tgtEl>
                                      </p:cBhvr>
                                    </p:animEffect>
                                    <p:set>
                                      <p:cBhvr>
                                        <p:cTn id="109" dur="1" fill="hold">
                                          <p:stCondLst>
                                            <p:cond delay="499"/>
                                          </p:stCondLst>
                                        </p:cTn>
                                        <p:tgtEl>
                                          <p:spTgt spid="49"/>
                                        </p:tgtEl>
                                        <p:attrNameLst>
                                          <p:attrName>style.visibility</p:attrName>
                                        </p:attrNameLst>
                                      </p:cBhvr>
                                      <p:to>
                                        <p:strVal val="hidden"/>
                                      </p:to>
                                    </p:set>
                                  </p:childTnLst>
                                </p:cTn>
                              </p:par>
                              <p:par>
                                <p:cTn id="110" presetID="10" presetClass="entr" presetSubtype="0" fill="hold" nodeType="withEffect">
                                  <p:stCondLst>
                                    <p:cond delay="250"/>
                                  </p:stCondLst>
                                  <p:childTnLst>
                                    <p:set>
                                      <p:cBhvr>
                                        <p:cTn id="111" dur="1" fill="hold">
                                          <p:stCondLst>
                                            <p:cond delay="0"/>
                                          </p:stCondLst>
                                        </p:cTn>
                                        <p:tgtEl>
                                          <p:spTgt spid="73"/>
                                        </p:tgtEl>
                                        <p:attrNameLst>
                                          <p:attrName>style.visibility</p:attrName>
                                        </p:attrNameLst>
                                      </p:cBhvr>
                                      <p:to>
                                        <p:strVal val="visible"/>
                                      </p:to>
                                    </p:set>
                                    <p:animEffect transition="in" filter="fade">
                                      <p:cBhvr>
                                        <p:cTn id="112" dur="500"/>
                                        <p:tgtEl>
                                          <p:spTgt spid="73"/>
                                        </p:tgtEl>
                                      </p:cBhvr>
                                    </p:animEffect>
                                  </p:childTnLst>
                                </p:cTn>
                              </p:par>
                            </p:childTnLst>
                          </p:cTn>
                        </p:par>
                      </p:childTnLst>
                    </p:cTn>
                  </p:par>
                  <p:par>
                    <p:cTn id="113" fill="hold">
                      <p:stCondLst>
                        <p:cond delay="indefinite"/>
                      </p:stCondLst>
                      <p:childTnLst>
                        <p:par>
                          <p:cTn id="114" fill="hold">
                            <p:stCondLst>
                              <p:cond delay="0"/>
                            </p:stCondLst>
                            <p:childTnLst>
                              <p:par>
                                <p:cTn id="115" presetID="1" presetClass="exit" presetSubtype="0" fill="hold" grpId="5" nodeType="clickEffect">
                                  <p:stCondLst>
                                    <p:cond delay="0"/>
                                  </p:stCondLst>
                                  <p:childTnLst>
                                    <p:set>
                                      <p:cBhvr>
                                        <p:cTn id="116" dur="1" fill="hold">
                                          <p:stCondLst>
                                            <p:cond delay="0"/>
                                          </p:stCondLst>
                                        </p:cTn>
                                        <p:tgtEl>
                                          <p:spTgt spid="26"/>
                                        </p:tgtEl>
                                        <p:attrNameLst>
                                          <p:attrName>style.visibility</p:attrName>
                                        </p:attrNameLst>
                                      </p:cBhvr>
                                      <p:to>
                                        <p:strVal val="hidden"/>
                                      </p:to>
                                    </p:set>
                                  </p:childTnLst>
                                </p:cTn>
                              </p:par>
                              <p:par>
                                <p:cTn id="117" presetID="1" presetClass="entr" presetSubtype="0" fill="hold" grpId="4" nodeType="withEffect">
                                  <p:stCondLst>
                                    <p:cond delay="0"/>
                                  </p:stCondLst>
                                  <p:childTnLst>
                                    <p:set>
                                      <p:cBhvr>
                                        <p:cTn id="118" dur="1" fill="hold">
                                          <p:stCondLst>
                                            <p:cond delay="0"/>
                                          </p:stCondLst>
                                        </p:cTn>
                                        <p:tgtEl>
                                          <p:spTgt spid="27"/>
                                        </p:tgtEl>
                                        <p:attrNameLst>
                                          <p:attrName>style.visibility</p:attrName>
                                        </p:attrNameLst>
                                      </p:cBhvr>
                                      <p:to>
                                        <p:strVal val="visible"/>
                                      </p:to>
                                    </p:set>
                                  </p:childTnLst>
                                </p:cTn>
                              </p:par>
                              <p:par>
                                <p:cTn id="119" presetID="42" presetClass="path" presetSubtype="0" accel="50000" decel="50000" fill="hold" nodeType="withEffect">
                                  <p:stCondLst>
                                    <p:cond delay="0"/>
                                  </p:stCondLst>
                                  <p:childTnLst>
                                    <p:animMotion origin="layout" path="M 0.35221 -0.00231 L 0.51458 -0.00416 " pathEditMode="relative" rAng="0" ptsTypes="AA">
                                      <p:cBhvr>
                                        <p:cTn id="120" dur="1000" fill="hold"/>
                                        <p:tgtEl>
                                          <p:spTgt spid="47"/>
                                        </p:tgtEl>
                                        <p:attrNameLst>
                                          <p:attrName>ppt_x</p:attrName>
                                          <p:attrName>ppt_y</p:attrName>
                                        </p:attrNameLst>
                                      </p:cBhvr>
                                      <p:rCtr x="8112" y="-93"/>
                                    </p:animMotion>
                                  </p:childTnLst>
                                </p:cTn>
                              </p:par>
                            </p:childTnLst>
                          </p:cTn>
                        </p:par>
                      </p:childTnLst>
                    </p:cTn>
                  </p:par>
                  <p:par>
                    <p:cTn id="121" fill="hold">
                      <p:stCondLst>
                        <p:cond delay="indefinite"/>
                      </p:stCondLst>
                      <p:childTnLst>
                        <p:par>
                          <p:cTn id="122" fill="hold">
                            <p:stCondLst>
                              <p:cond delay="0"/>
                            </p:stCondLst>
                            <p:childTnLst>
                              <p:par>
                                <p:cTn id="123" presetID="1" presetClass="exit" presetSubtype="0" fill="hold" grpId="5" nodeType="clickEffect">
                                  <p:stCondLst>
                                    <p:cond delay="0"/>
                                  </p:stCondLst>
                                  <p:childTnLst>
                                    <p:set>
                                      <p:cBhvr>
                                        <p:cTn id="124" dur="1" fill="hold">
                                          <p:stCondLst>
                                            <p:cond delay="0"/>
                                          </p:stCondLst>
                                        </p:cTn>
                                        <p:tgtEl>
                                          <p:spTgt spid="27"/>
                                        </p:tgtEl>
                                        <p:attrNameLst>
                                          <p:attrName>style.visibility</p:attrName>
                                        </p:attrNameLst>
                                      </p:cBhvr>
                                      <p:to>
                                        <p:strVal val="hidden"/>
                                      </p:to>
                                    </p:set>
                                  </p:childTnLst>
                                </p:cTn>
                              </p:par>
                              <p:par>
                                <p:cTn id="125" presetID="1" presetClass="entr" presetSubtype="0" fill="hold" grpId="6" nodeType="withEffect">
                                  <p:stCondLst>
                                    <p:cond delay="0"/>
                                  </p:stCondLst>
                                  <p:childTnLst>
                                    <p:set>
                                      <p:cBhvr>
                                        <p:cTn id="126" dur="1" fill="hold">
                                          <p:stCondLst>
                                            <p:cond delay="0"/>
                                          </p:stCondLst>
                                        </p:cTn>
                                        <p:tgtEl>
                                          <p:spTgt spid="24"/>
                                        </p:tgtEl>
                                        <p:attrNameLst>
                                          <p:attrName>style.visibility</p:attrName>
                                        </p:attrNameLst>
                                      </p:cBhvr>
                                      <p:to>
                                        <p:strVal val="visible"/>
                                      </p:to>
                                    </p:set>
                                  </p:childTnLst>
                                </p:cTn>
                              </p:par>
                              <p:par>
                                <p:cTn id="127" presetID="10" presetClass="entr" presetSubtype="0" fill="hold" grpId="6" nodeType="withEffect">
                                  <p:stCondLst>
                                    <p:cond delay="0"/>
                                  </p:stCondLst>
                                  <p:childTnLst>
                                    <p:set>
                                      <p:cBhvr>
                                        <p:cTn id="128" dur="1" fill="hold">
                                          <p:stCondLst>
                                            <p:cond delay="0"/>
                                          </p:stCondLst>
                                        </p:cTn>
                                        <p:tgtEl>
                                          <p:spTgt spid="41"/>
                                        </p:tgtEl>
                                        <p:attrNameLst>
                                          <p:attrName>style.visibility</p:attrName>
                                        </p:attrNameLst>
                                      </p:cBhvr>
                                      <p:to>
                                        <p:strVal val="visible"/>
                                      </p:to>
                                    </p:set>
                                    <p:animEffect transition="in" filter="fade">
                                      <p:cBhvr>
                                        <p:cTn id="129" dur="500"/>
                                        <p:tgtEl>
                                          <p:spTgt spid="41"/>
                                        </p:tgtEl>
                                      </p:cBhvr>
                                    </p:animEffect>
                                  </p:childTnLst>
                                </p:cTn>
                              </p:par>
                            </p:childTnLst>
                          </p:cTn>
                        </p:par>
                      </p:childTnLst>
                    </p:cTn>
                  </p:par>
                  <p:par>
                    <p:cTn id="130" fill="hold">
                      <p:stCondLst>
                        <p:cond delay="indefinite"/>
                      </p:stCondLst>
                      <p:childTnLst>
                        <p:par>
                          <p:cTn id="131" fill="hold">
                            <p:stCondLst>
                              <p:cond delay="0"/>
                            </p:stCondLst>
                            <p:childTnLst>
                              <p:par>
                                <p:cTn id="132" presetID="1" presetClass="exit" presetSubtype="0" fill="hold" grpId="7" nodeType="clickEffect">
                                  <p:stCondLst>
                                    <p:cond delay="0"/>
                                  </p:stCondLst>
                                  <p:childTnLst>
                                    <p:set>
                                      <p:cBhvr>
                                        <p:cTn id="133" dur="1" fill="hold">
                                          <p:stCondLst>
                                            <p:cond delay="0"/>
                                          </p:stCondLst>
                                        </p:cTn>
                                        <p:tgtEl>
                                          <p:spTgt spid="24"/>
                                        </p:tgtEl>
                                        <p:attrNameLst>
                                          <p:attrName>style.visibility</p:attrName>
                                        </p:attrNameLst>
                                      </p:cBhvr>
                                      <p:to>
                                        <p:strVal val="hidden"/>
                                      </p:to>
                                    </p:set>
                                  </p:childTnLst>
                                </p:cTn>
                              </p:par>
                              <p:par>
                                <p:cTn id="134" presetID="1" presetClass="entr" presetSubtype="0" fill="hold" grpId="6" nodeType="withEffect">
                                  <p:stCondLst>
                                    <p:cond delay="0"/>
                                  </p:stCondLst>
                                  <p:childTnLst>
                                    <p:set>
                                      <p:cBhvr>
                                        <p:cTn id="135" dur="1" fill="hold">
                                          <p:stCondLst>
                                            <p:cond delay="0"/>
                                          </p:stCondLst>
                                        </p:cTn>
                                        <p:tgtEl>
                                          <p:spTgt spid="26"/>
                                        </p:tgtEl>
                                        <p:attrNameLst>
                                          <p:attrName>style.visibility</p:attrName>
                                        </p:attrNameLst>
                                      </p:cBhvr>
                                      <p:to>
                                        <p:strVal val="visible"/>
                                      </p:to>
                                    </p:set>
                                  </p:childTnLst>
                                </p:cTn>
                              </p:par>
                              <p:par>
                                <p:cTn id="136" presetID="10" presetClass="exit" presetSubtype="0" fill="hold" grpId="7" nodeType="withEffect">
                                  <p:stCondLst>
                                    <p:cond delay="0"/>
                                  </p:stCondLst>
                                  <p:childTnLst>
                                    <p:animEffect transition="out" filter="fade">
                                      <p:cBhvr>
                                        <p:cTn id="137" dur="500"/>
                                        <p:tgtEl>
                                          <p:spTgt spid="41"/>
                                        </p:tgtEl>
                                      </p:cBhvr>
                                    </p:animEffect>
                                    <p:set>
                                      <p:cBhvr>
                                        <p:cTn id="138" dur="1" fill="hold">
                                          <p:stCondLst>
                                            <p:cond delay="499"/>
                                          </p:stCondLst>
                                        </p:cTn>
                                        <p:tgtEl>
                                          <p:spTgt spid="41"/>
                                        </p:tgtEl>
                                        <p:attrNameLst>
                                          <p:attrName>style.visibility</p:attrName>
                                        </p:attrNameLst>
                                      </p:cBhvr>
                                      <p:to>
                                        <p:strVal val="hidden"/>
                                      </p:to>
                                    </p:set>
                                  </p:childTnLst>
                                </p:cTn>
                              </p:par>
                              <p:par>
                                <p:cTn id="139" presetID="42" presetClass="path" presetSubtype="0" accel="50000" decel="50000" fill="hold" grpId="2" nodeType="withEffect">
                                  <p:stCondLst>
                                    <p:cond delay="0"/>
                                  </p:stCondLst>
                                  <p:childTnLst>
                                    <p:animMotion origin="layout" path="M 0.17123 -0.06968 L 0.33308 -0.07824 " pathEditMode="relative" rAng="0" ptsTypes="AA">
                                      <p:cBhvr>
                                        <p:cTn id="140" dur="1000" fill="hold"/>
                                        <p:tgtEl>
                                          <p:spTgt spid="40"/>
                                        </p:tgtEl>
                                        <p:attrNameLst>
                                          <p:attrName>ppt_x</p:attrName>
                                          <p:attrName>ppt_y</p:attrName>
                                        </p:attrNameLst>
                                      </p:cBhvr>
                                      <p:rCtr x="8086" y="-440"/>
                                    </p:animMotion>
                                  </p:childTnLst>
                                </p:cTn>
                              </p:par>
                              <p:par>
                                <p:cTn id="141" presetID="42" presetClass="path" presetSubtype="0" accel="50000" decel="50000" fill="hold" nodeType="withEffect">
                                  <p:stCondLst>
                                    <p:cond delay="0"/>
                                  </p:stCondLst>
                                  <p:childTnLst>
                                    <p:animMotion origin="layout" path="M 8.33333E-7 -2.96296E-6 L 0.16302 0.00371 " pathEditMode="relative" rAng="0" ptsTypes="AA">
                                      <p:cBhvr>
                                        <p:cTn id="142" dur="1000" fill="hold"/>
                                        <p:tgtEl>
                                          <p:spTgt spid="73"/>
                                        </p:tgtEl>
                                        <p:attrNameLst>
                                          <p:attrName>ppt_x</p:attrName>
                                          <p:attrName>ppt_y</p:attrName>
                                        </p:attrNameLst>
                                      </p:cBhvr>
                                      <p:rCtr x="8151" y="185"/>
                                    </p:animMotion>
                                  </p:childTnLst>
                                </p:cTn>
                              </p:par>
                            </p:childTnLst>
                          </p:cTn>
                        </p:par>
                      </p:childTnLst>
                    </p:cTn>
                  </p:par>
                  <p:par>
                    <p:cTn id="143" fill="hold">
                      <p:stCondLst>
                        <p:cond delay="indefinite"/>
                      </p:stCondLst>
                      <p:childTnLst>
                        <p:par>
                          <p:cTn id="144" fill="hold">
                            <p:stCondLst>
                              <p:cond delay="0"/>
                            </p:stCondLst>
                            <p:childTnLst>
                              <p:par>
                                <p:cTn id="145" presetID="1" presetClass="exit" presetSubtype="0" fill="hold" grpId="7" nodeType="clickEffect">
                                  <p:stCondLst>
                                    <p:cond delay="0"/>
                                  </p:stCondLst>
                                  <p:childTnLst>
                                    <p:set>
                                      <p:cBhvr>
                                        <p:cTn id="146" dur="1" fill="hold">
                                          <p:stCondLst>
                                            <p:cond delay="0"/>
                                          </p:stCondLst>
                                        </p:cTn>
                                        <p:tgtEl>
                                          <p:spTgt spid="26"/>
                                        </p:tgtEl>
                                        <p:attrNameLst>
                                          <p:attrName>style.visibility</p:attrName>
                                        </p:attrNameLst>
                                      </p:cBhvr>
                                      <p:to>
                                        <p:strVal val="hidden"/>
                                      </p:to>
                                    </p:set>
                                  </p:childTnLst>
                                </p:cTn>
                              </p:par>
                              <p:par>
                                <p:cTn id="147" presetID="42" presetClass="path" presetSubtype="0" accel="50000" decel="50000" fill="hold" nodeType="withEffect">
                                  <p:stCondLst>
                                    <p:cond delay="0"/>
                                  </p:stCondLst>
                                  <p:childTnLst>
                                    <p:animMotion origin="layout" path="M 0.51458 -0.00416 L 0.6569 -0.00416 " pathEditMode="relative" rAng="0" ptsTypes="AA">
                                      <p:cBhvr>
                                        <p:cTn id="148" dur="1000" fill="hold"/>
                                        <p:tgtEl>
                                          <p:spTgt spid="47"/>
                                        </p:tgtEl>
                                        <p:attrNameLst>
                                          <p:attrName>ppt_x</p:attrName>
                                          <p:attrName>ppt_y</p:attrName>
                                        </p:attrNameLst>
                                      </p:cBhvr>
                                      <p:rCtr x="7109" y="0"/>
                                    </p:animMotion>
                                  </p:childTnLst>
                                </p:cTn>
                              </p:par>
                              <p:par>
                                <p:cTn id="149" presetID="1" presetClass="entr" presetSubtype="0" fill="hold" grpId="6" nodeType="withEffect">
                                  <p:stCondLst>
                                    <p:cond delay="0"/>
                                  </p:stCondLst>
                                  <p:childTnLst>
                                    <p:set>
                                      <p:cBhvr>
                                        <p:cTn id="150" dur="1" fill="hold">
                                          <p:stCondLst>
                                            <p:cond delay="0"/>
                                          </p:stCondLst>
                                        </p:cTn>
                                        <p:tgtEl>
                                          <p:spTgt spid="27"/>
                                        </p:tgtEl>
                                        <p:attrNameLst>
                                          <p:attrName>style.visibility</p:attrName>
                                        </p:attrNameLst>
                                      </p:cBhvr>
                                      <p:to>
                                        <p:strVal val="visible"/>
                                      </p:to>
                                    </p:set>
                                  </p:childTnLst>
                                </p:cTn>
                              </p:par>
                            </p:childTnLst>
                          </p:cTn>
                        </p:par>
                      </p:childTnLst>
                    </p:cTn>
                  </p:par>
                  <p:par>
                    <p:cTn id="151" fill="hold">
                      <p:stCondLst>
                        <p:cond delay="indefinite"/>
                      </p:stCondLst>
                      <p:childTnLst>
                        <p:par>
                          <p:cTn id="152" fill="hold">
                            <p:stCondLst>
                              <p:cond delay="0"/>
                            </p:stCondLst>
                            <p:childTnLst>
                              <p:par>
                                <p:cTn id="153" presetID="1" presetClass="exit" presetSubtype="0" fill="hold" grpId="7" nodeType="clickEffect">
                                  <p:stCondLst>
                                    <p:cond delay="0"/>
                                  </p:stCondLst>
                                  <p:childTnLst>
                                    <p:set>
                                      <p:cBhvr>
                                        <p:cTn id="154" dur="1" fill="hold">
                                          <p:stCondLst>
                                            <p:cond delay="0"/>
                                          </p:stCondLst>
                                        </p:cTn>
                                        <p:tgtEl>
                                          <p:spTgt spid="27"/>
                                        </p:tgtEl>
                                        <p:attrNameLst>
                                          <p:attrName>style.visibility</p:attrName>
                                        </p:attrNameLst>
                                      </p:cBhvr>
                                      <p:to>
                                        <p:strVal val="hidden"/>
                                      </p:to>
                                    </p:set>
                                  </p:childTnLst>
                                </p:cTn>
                              </p:par>
                              <p:par>
                                <p:cTn id="155" presetID="1" presetClass="entr" presetSubtype="0" fill="hold" grpId="8" nodeType="withEffect">
                                  <p:stCondLst>
                                    <p:cond delay="0"/>
                                  </p:stCondLst>
                                  <p:childTnLst>
                                    <p:set>
                                      <p:cBhvr>
                                        <p:cTn id="156" dur="1" fill="hold">
                                          <p:stCondLst>
                                            <p:cond delay="0"/>
                                          </p:stCondLst>
                                        </p:cTn>
                                        <p:tgtEl>
                                          <p:spTgt spid="24"/>
                                        </p:tgtEl>
                                        <p:attrNameLst>
                                          <p:attrName>style.visibility</p:attrName>
                                        </p:attrNameLst>
                                      </p:cBhvr>
                                      <p:to>
                                        <p:strVal val="visible"/>
                                      </p:to>
                                    </p:set>
                                  </p:childTnLst>
                                </p:cTn>
                              </p:par>
                              <p:par>
                                <p:cTn id="157" presetID="10" presetClass="entr" presetSubtype="0" fill="hold" grpId="0" nodeType="withEffect">
                                  <p:stCondLst>
                                    <p:cond delay="0"/>
                                  </p:stCondLst>
                                  <p:childTnLst>
                                    <p:set>
                                      <p:cBhvr>
                                        <p:cTn id="158" dur="1" fill="hold">
                                          <p:stCondLst>
                                            <p:cond delay="0"/>
                                          </p:stCondLst>
                                        </p:cTn>
                                        <p:tgtEl>
                                          <p:spTgt spid="51"/>
                                        </p:tgtEl>
                                        <p:attrNameLst>
                                          <p:attrName>style.visibility</p:attrName>
                                        </p:attrNameLst>
                                      </p:cBhvr>
                                      <p:to>
                                        <p:strVal val="visible"/>
                                      </p:to>
                                    </p:set>
                                    <p:animEffect transition="in" filter="fade">
                                      <p:cBhvr>
                                        <p:cTn id="159" dur="500"/>
                                        <p:tgtEl>
                                          <p:spTgt spid="51"/>
                                        </p:tgtEl>
                                      </p:cBhvr>
                                    </p:animEffect>
                                  </p:childTnLst>
                                </p:cTn>
                              </p:par>
                            </p:childTnLst>
                          </p:cTn>
                        </p:par>
                      </p:childTnLst>
                    </p:cTn>
                  </p:par>
                  <p:par>
                    <p:cTn id="160" fill="hold">
                      <p:stCondLst>
                        <p:cond delay="indefinite"/>
                      </p:stCondLst>
                      <p:childTnLst>
                        <p:par>
                          <p:cTn id="161" fill="hold">
                            <p:stCondLst>
                              <p:cond delay="0"/>
                            </p:stCondLst>
                            <p:childTnLst>
                              <p:par>
                                <p:cTn id="162" presetID="1" presetClass="exit" presetSubtype="0" fill="hold" grpId="9" nodeType="clickEffect">
                                  <p:stCondLst>
                                    <p:cond delay="0"/>
                                  </p:stCondLst>
                                  <p:childTnLst>
                                    <p:set>
                                      <p:cBhvr>
                                        <p:cTn id="163" dur="1" fill="hold">
                                          <p:stCondLst>
                                            <p:cond delay="0"/>
                                          </p:stCondLst>
                                        </p:cTn>
                                        <p:tgtEl>
                                          <p:spTgt spid="24"/>
                                        </p:tgtEl>
                                        <p:attrNameLst>
                                          <p:attrName>style.visibility</p:attrName>
                                        </p:attrNameLst>
                                      </p:cBhvr>
                                      <p:to>
                                        <p:strVal val="hidden"/>
                                      </p:to>
                                    </p:set>
                                  </p:childTnLst>
                                </p:cTn>
                              </p:par>
                              <p:par>
                                <p:cTn id="164" presetID="10" presetClass="exit" presetSubtype="0" fill="hold" grpId="1" nodeType="withEffect">
                                  <p:stCondLst>
                                    <p:cond delay="0"/>
                                  </p:stCondLst>
                                  <p:childTnLst>
                                    <p:animEffect transition="out" filter="fade">
                                      <p:cBhvr>
                                        <p:cTn id="165" dur="500"/>
                                        <p:tgtEl>
                                          <p:spTgt spid="51"/>
                                        </p:tgtEl>
                                      </p:cBhvr>
                                    </p:animEffect>
                                    <p:set>
                                      <p:cBhvr>
                                        <p:cTn id="166" dur="1" fill="hold">
                                          <p:stCondLst>
                                            <p:cond delay="499"/>
                                          </p:stCondLst>
                                        </p:cTn>
                                        <p:tgtEl>
                                          <p:spTgt spid="51"/>
                                        </p:tgtEl>
                                        <p:attrNameLst>
                                          <p:attrName>style.visibility</p:attrName>
                                        </p:attrNameLst>
                                      </p:cBhvr>
                                      <p:to>
                                        <p:strVal val="hidden"/>
                                      </p:to>
                                    </p:set>
                                  </p:childTnLst>
                                </p:cTn>
                              </p:par>
                              <p:par>
                                <p:cTn id="167" presetID="1" presetClass="entr" presetSubtype="0" fill="hold" grpId="0" nodeType="withEffect">
                                  <p:stCondLst>
                                    <p:cond delay="0"/>
                                  </p:stCondLst>
                                  <p:childTnLst>
                                    <p:set>
                                      <p:cBhvr>
                                        <p:cTn id="168" dur="1" fill="hold">
                                          <p:stCondLst>
                                            <p:cond delay="0"/>
                                          </p:stCondLst>
                                        </p:cTn>
                                        <p:tgtEl>
                                          <p:spTgt spid="33"/>
                                        </p:tgtEl>
                                        <p:attrNameLst>
                                          <p:attrName>style.visibility</p:attrName>
                                        </p:attrNameLst>
                                      </p:cBhvr>
                                      <p:to>
                                        <p:strVal val="visible"/>
                                      </p:to>
                                    </p:set>
                                  </p:childTnLst>
                                </p:cTn>
                              </p:par>
                              <p:par>
                                <p:cTn id="169" presetID="10" presetClass="entr" presetSubtype="0" fill="hold" grpId="0" nodeType="withEffect">
                                  <p:stCondLst>
                                    <p:cond delay="0"/>
                                  </p:stCondLst>
                                  <p:childTnLst>
                                    <p:set>
                                      <p:cBhvr>
                                        <p:cTn id="170" dur="1" fill="hold">
                                          <p:stCondLst>
                                            <p:cond delay="0"/>
                                          </p:stCondLst>
                                        </p:cTn>
                                        <p:tgtEl>
                                          <p:spTgt spid="50"/>
                                        </p:tgtEl>
                                        <p:attrNameLst>
                                          <p:attrName>style.visibility</p:attrName>
                                        </p:attrNameLst>
                                      </p:cBhvr>
                                      <p:to>
                                        <p:strVal val="visible"/>
                                      </p:to>
                                    </p:set>
                                    <p:animEffect transition="in" filter="fade">
                                      <p:cBhvr>
                                        <p:cTn id="171"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2" grpId="1"/>
      <p:bldP spid="23" grpId="0"/>
      <p:bldP spid="23" grpId="1"/>
      <p:bldP spid="24" grpId="0"/>
      <p:bldP spid="24" grpId="1"/>
      <p:bldP spid="24" grpId="2"/>
      <p:bldP spid="24" grpId="3"/>
      <p:bldP spid="24" grpId="4"/>
      <p:bldP spid="24" grpId="5"/>
      <p:bldP spid="24" grpId="6"/>
      <p:bldP spid="24" grpId="7"/>
      <p:bldP spid="24" grpId="8"/>
      <p:bldP spid="24" grpId="9"/>
      <p:bldP spid="26" grpId="0"/>
      <p:bldP spid="26" grpId="1"/>
      <p:bldP spid="26" grpId="2"/>
      <p:bldP spid="26" grpId="3"/>
      <p:bldP spid="26" grpId="4"/>
      <p:bldP spid="26" grpId="5"/>
      <p:bldP spid="26" grpId="6"/>
      <p:bldP spid="26" grpId="7"/>
      <p:bldP spid="27" grpId="0"/>
      <p:bldP spid="27" grpId="1"/>
      <p:bldP spid="27" grpId="2"/>
      <p:bldP spid="27" grpId="3"/>
      <p:bldP spid="27" grpId="4"/>
      <p:bldP spid="27" grpId="5"/>
      <p:bldP spid="27" grpId="6"/>
      <p:bldP spid="27" grpId="7"/>
      <p:bldP spid="33" grpId="0"/>
      <p:bldP spid="40" grpId="0" animBg="1"/>
      <p:bldP spid="40" grpId="1" animBg="1"/>
      <p:bldP spid="40" grpId="2" animBg="1"/>
      <p:bldP spid="41" grpId="0" animBg="1"/>
      <p:bldP spid="41" grpId="1" animBg="1"/>
      <p:bldP spid="41" grpId="2" animBg="1"/>
      <p:bldP spid="41" grpId="3" animBg="1"/>
      <p:bldP spid="41" grpId="4" animBg="1"/>
      <p:bldP spid="41" grpId="5" animBg="1"/>
      <p:bldP spid="41" grpId="6" animBg="1"/>
      <p:bldP spid="41" grpId="7" animBg="1"/>
      <p:bldP spid="50" grpId="0"/>
      <p:bldP spid="51" grpId="0" animBg="1"/>
      <p:bldP spid="51" grpId="1"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E33726-012B-4F15-67A9-E246E8424694}"/>
              </a:ext>
            </a:extLst>
          </p:cNvPr>
          <p:cNvPicPr>
            <a:picLocks noChangeAspect="1"/>
          </p:cNvPicPr>
          <p:nvPr/>
        </p:nvPicPr>
        <p:blipFill>
          <a:blip r:embed="rId3"/>
          <a:stretch>
            <a:fillRect/>
          </a:stretch>
        </p:blipFill>
        <p:spPr>
          <a:xfrm>
            <a:off x="0" y="0"/>
            <a:ext cx="12192000" cy="6858000"/>
          </a:xfrm>
          <a:prstGeom prst="rect">
            <a:avLst/>
          </a:prstGeom>
        </p:spPr>
      </p:pic>
      <p:sp>
        <p:nvSpPr>
          <p:cNvPr id="5" name="Outline">
            <a:extLst>
              <a:ext uri="{FF2B5EF4-FFF2-40B4-BE49-F238E27FC236}">
                <a16:creationId xmlns:a16="http://schemas.microsoft.com/office/drawing/2014/main" id="{4935A963-26BB-4024-A724-2CE706FAE840}"/>
              </a:ext>
            </a:extLst>
          </p:cNvPr>
          <p:cNvSpPr txBox="1"/>
          <p:nvPr/>
        </p:nvSpPr>
        <p:spPr>
          <a:xfrm>
            <a:off x="78661" y="1936283"/>
            <a:ext cx="12192000" cy="1631216"/>
          </a:xfrm>
          <a:prstGeom prst="rect">
            <a:avLst/>
          </a:prstGeom>
          <a:noFill/>
        </p:spPr>
        <p:txBody>
          <a:bodyPr wrap="square" rtlCol="0">
            <a:spAutoFit/>
          </a:bodyPr>
          <a:lstStyle/>
          <a:p>
            <a:pPr algn="ctr"/>
            <a:r>
              <a:rPr lang="en-US" sz="10000" dirty="0">
                <a:ln w="19050">
                  <a:solidFill>
                    <a:schemeClr val="bg1"/>
                  </a:solidFill>
                </a:ln>
                <a:noFill/>
                <a:latin typeface="Raleway ExtraBold" pitchFamily="2" charset="0"/>
              </a:rPr>
              <a:t>Sleep Paralysis</a:t>
            </a:r>
            <a:endParaRPr lang="lt-LT" sz="10000" dirty="0">
              <a:ln w="19050">
                <a:solidFill>
                  <a:schemeClr val="bg1"/>
                </a:solidFill>
              </a:ln>
              <a:noFill/>
              <a:latin typeface="Raleway ExtraBold" pitchFamily="2" charset="0"/>
            </a:endParaRPr>
          </a:p>
        </p:txBody>
      </p:sp>
      <p:sp>
        <p:nvSpPr>
          <p:cNvPr id="7" name="Fill">
            <a:extLst>
              <a:ext uri="{FF2B5EF4-FFF2-40B4-BE49-F238E27FC236}">
                <a16:creationId xmlns:a16="http://schemas.microsoft.com/office/drawing/2014/main" id="{ABAA7AD6-DBA9-46AC-9C21-8DCBE0DC16D1}"/>
              </a:ext>
            </a:extLst>
          </p:cNvPr>
          <p:cNvSpPr txBox="1"/>
          <p:nvPr/>
        </p:nvSpPr>
        <p:spPr>
          <a:xfrm>
            <a:off x="1351866" y="1936283"/>
            <a:ext cx="9645589" cy="1631216"/>
          </a:xfrm>
          <a:prstGeom prst="rect">
            <a:avLst/>
          </a:prstGeom>
          <a:noFill/>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10000" dirty="0">
                <a:effectLst>
                  <a:outerShdw blurRad="254000" dir="12060000" sx="104000" sy="104000" algn="ctr" rotWithShape="0">
                    <a:srgbClr val="7030A0"/>
                  </a:outerShdw>
                </a:effectLst>
              </a:rPr>
              <a:t>Sleep Paralysis</a:t>
            </a:r>
            <a:endParaRPr lang="lt-LT" sz="10000" dirty="0">
              <a:effectLst>
                <a:outerShdw blurRad="254000" dir="12060000" algn="ctr" rotWithShape="0">
                  <a:srgbClr val="FF0000"/>
                </a:outerShdw>
              </a:effectLst>
            </a:endParaRPr>
          </a:p>
        </p:txBody>
      </p:sp>
      <p:sp>
        <p:nvSpPr>
          <p:cNvPr id="4" name="Fill">
            <a:extLst>
              <a:ext uri="{FF2B5EF4-FFF2-40B4-BE49-F238E27FC236}">
                <a16:creationId xmlns:a16="http://schemas.microsoft.com/office/drawing/2014/main" id="{098C7BFE-0B21-BB82-1B10-F6A8C9F9F3E1}"/>
              </a:ext>
            </a:extLst>
          </p:cNvPr>
          <p:cNvSpPr txBox="1"/>
          <p:nvPr/>
        </p:nvSpPr>
        <p:spPr>
          <a:xfrm>
            <a:off x="1879027" y="2299123"/>
            <a:ext cx="8961107" cy="1200329"/>
          </a:xfrm>
          <a:prstGeom prst="rect">
            <a:avLst/>
          </a:prstGeom>
          <a:noFill/>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7200" dirty="0">
                <a:effectLst>
                  <a:outerShdw blurRad="254000" dir="12060000" sx="104000" sy="104000" algn="ctr" rotWithShape="0">
                    <a:srgbClr val="7030A0"/>
                  </a:outerShdw>
                </a:effectLst>
              </a:rPr>
              <a:t>HAMMAD MUSTAFA</a:t>
            </a:r>
            <a:endParaRPr lang="lt-LT" sz="7200" dirty="0">
              <a:effectLst>
                <a:outerShdw blurRad="254000" dir="12060000" algn="ctr" rotWithShape="0">
                  <a:srgbClr val="FF0000"/>
                </a:outerShdw>
              </a:effectLst>
            </a:endParaRPr>
          </a:p>
        </p:txBody>
      </p:sp>
    </p:spTree>
    <p:extLst>
      <p:ext uri="{BB962C8B-B14F-4D97-AF65-F5344CB8AC3E}">
        <p14:creationId xmlns:p14="http://schemas.microsoft.com/office/powerpoint/2010/main" val="717564895"/>
      </p:ext>
    </p:extLst>
  </p:cSld>
  <p:clrMapOvr>
    <a:masterClrMapping/>
  </p:clrMapOvr>
  <p:transition advClick="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80000">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14:bounceEnd="80000">
                                          <p:cBhvr additive="base">
                                            <p:cTn id="7" dur="1000" fill="hold"/>
                                            <p:tgtEl>
                                              <p:spTgt spid="4"/>
                                            </p:tgtEl>
                                            <p:attrNameLst>
                                              <p:attrName>ppt_x</p:attrName>
                                            </p:attrNameLst>
                                          </p:cBhvr>
                                          <p:tavLst>
                                            <p:tav tm="0">
                                              <p:val>
                                                <p:strVal val="#ppt_x"/>
                                              </p:val>
                                            </p:tav>
                                            <p:tav tm="100000">
                                              <p:val>
                                                <p:strVal val="#ppt_x"/>
                                              </p:val>
                                            </p:tav>
                                          </p:tavLst>
                                        </p:anim>
                                        <p:anim calcmode="lin" valueType="num" p14:bounceEnd="80000">
                                          <p:cBhvr additive="base">
                                            <p:cTn id="8" dur="1000" fill="hold"/>
                                            <p:tgtEl>
                                              <p:spTgt spid="4"/>
                                            </p:tgtEl>
                                            <p:attrNameLst>
                                              <p:attrName>ppt_y</p:attrName>
                                            </p:attrNameLst>
                                          </p:cBhvr>
                                          <p:tavLst>
                                            <p:tav tm="0">
                                              <p:val>
                                                <p:strVal val="0-#ppt_h/2"/>
                                              </p:val>
                                            </p:tav>
                                            <p:tav tm="100000">
                                              <p:val>
                                                <p:strVal val="#ppt_y"/>
                                              </p:val>
                                            </p:tav>
                                          </p:tavLst>
                                        </p:anim>
                                      </p:childTnLst>
                                    </p:cTn>
                                  </p:par>
                                </p:childTnLst>
                              </p:cTn>
                            </p:par>
                            <p:par>
                              <p:cTn id="9" fill="hold">
                                <p:stCondLst>
                                  <p:cond delay="2200"/>
                                </p:stCondLst>
                                <p:childTnLst>
                                  <p:par>
                                    <p:cTn id="10" presetID="14" presetClass="exit" presetSubtype="10" fill="hold" grpId="1" nodeType="afterEffect">
                                      <p:stCondLst>
                                        <p:cond delay="500"/>
                                      </p:stCondLst>
                                      <p:iterate type="lt">
                                        <p:tmPct val="0"/>
                                      </p:iterate>
                                      <p:childTnLst>
                                        <p:animEffect transition="out" filter="randombar(horizontal)">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par>
                                    <p:cTn id="13" presetID="14" presetClass="exit" presetSubtype="10" fill="hold" grpId="2" nodeType="withEffect">
                                      <p:stCondLst>
                                        <p:cond delay="500"/>
                                      </p:stCondLst>
                                      <p:iterate type="lt">
                                        <p:tmPct val="0"/>
                                      </p:iterate>
                                      <p:childTnLst>
                                        <p:animEffect transition="out" filter="randombar(horizontal)">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repeatCount="12000" fill="hold" grpId="0" nodeType="clickEffect">
                                      <p:stCondLst>
                                        <p:cond delay="0"/>
                                      </p:stCondLst>
                                      <p:iterate type="lt">
                                        <p:tmPct val="0"/>
                                      </p:iterate>
                                      <p:childTnLst>
                                        <p:set>
                                          <p:cBhvr>
                                            <p:cTn id="19" dur="1" fill="hold">
                                              <p:stCondLst>
                                                <p:cond delay="0"/>
                                              </p:stCondLst>
                                            </p:cTn>
                                            <p:tgtEl>
                                              <p:spTgt spid="5"/>
                                            </p:tgtEl>
                                            <p:attrNameLst>
                                              <p:attrName>style.visibility</p:attrName>
                                            </p:attrNameLst>
                                          </p:cBhvr>
                                          <p:to>
                                            <p:strVal val="visible"/>
                                          </p:to>
                                        </p:set>
                                        <p:animEffect transition="in" filter="fade">
                                          <p:cBhvr>
                                            <p:cTn id="20" dur="100"/>
                                            <p:tgtEl>
                                              <p:spTgt spid="5"/>
                                            </p:tgtEl>
                                          </p:cBhvr>
                                        </p:animEffect>
                                      </p:childTnLst>
                                    </p:cTn>
                                  </p:par>
                                  <p:par>
                                    <p:cTn id="21" presetID="10" presetClass="entr" presetSubtype="0" repeatCount="12000" fill="hold" grpId="0" nodeType="withEffect">
                                      <p:stCondLst>
                                        <p:cond delay="0"/>
                                      </p:stCondLst>
                                      <p:iterate type="lt">
                                        <p:tmPct val="0"/>
                                      </p:iterate>
                                      <p:childTnLst>
                                        <p:set>
                                          <p:cBhvr>
                                            <p:cTn id="22" dur="1" fill="hold">
                                              <p:stCondLst>
                                                <p:cond delay="0"/>
                                              </p:stCondLst>
                                            </p:cTn>
                                            <p:tgtEl>
                                              <p:spTgt spid="7"/>
                                            </p:tgtEl>
                                            <p:attrNameLst>
                                              <p:attrName>style.visibility</p:attrName>
                                            </p:attrNameLst>
                                          </p:cBhvr>
                                          <p:to>
                                            <p:strVal val="visible"/>
                                          </p:to>
                                        </p:set>
                                        <p:animEffect transition="in" filter="fade">
                                          <p:cBhvr>
                                            <p:cTn id="23" dur="100"/>
                                            <p:tgtEl>
                                              <p:spTgt spid="7"/>
                                            </p:tgtEl>
                                          </p:cBhvr>
                                        </p:animEffect>
                                      </p:childTnLst>
                                    </p:cTn>
                                  </p:par>
                                  <p:par>
                                    <p:cTn id="24" presetID="2" presetClass="entr" presetSubtype="1" fill="hold" grpId="1" nodeType="withEffect" p14:presetBounceEnd="95000">
                                      <p:stCondLst>
                                        <p:cond delay="0"/>
                                      </p:stCondLst>
                                      <p:iterate type="lt">
                                        <p:tmPct val="10000"/>
                                      </p:iterate>
                                      <p:childTnLst>
                                        <p:set>
                                          <p:cBhvr>
                                            <p:cTn id="25" dur="1" fill="hold">
                                              <p:stCondLst>
                                                <p:cond delay="0"/>
                                              </p:stCondLst>
                                            </p:cTn>
                                            <p:tgtEl>
                                              <p:spTgt spid="5"/>
                                            </p:tgtEl>
                                            <p:attrNameLst>
                                              <p:attrName>style.visibility</p:attrName>
                                            </p:attrNameLst>
                                          </p:cBhvr>
                                          <p:to>
                                            <p:strVal val="visible"/>
                                          </p:to>
                                        </p:set>
                                        <p:anim calcmode="lin" valueType="num" p14:bounceEnd="95000">
                                          <p:cBhvr additive="base">
                                            <p:cTn id="26" dur="2000" fill="hold"/>
                                            <p:tgtEl>
                                              <p:spTgt spid="5"/>
                                            </p:tgtEl>
                                            <p:attrNameLst>
                                              <p:attrName>ppt_x</p:attrName>
                                            </p:attrNameLst>
                                          </p:cBhvr>
                                          <p:tavLst>
                                            <p:tav tm="0">
                                              <p:val>
                                                <p:strVal val="#ppt_x"/>
                                              </p:val>
                                            </p:tav>
                                            <p:tav tm="100000">
                                              <p:val>
                                                <p:strVal val="#ppt_x"/>
                                              </p:val>
                                            </p:tav>
                                          </p:tavLst>
                                        </p:anim>
                                        <p:anim calcmode="lin" valueType="num" p14:bounceEnd="95000">
                                          <p:cBhvr additive="base">
                                            <p:cTn id="27" dur="2000" fill="hold"/>
                                            <p:tgtEl>
                                              <p:spTgt spid="5"/>
                                            </p:tgtEl>
                                            <p:attrNameLst>
                                              <p:attrName>ppt_y</p:attrName>
                                            </p:attrNameLst>
                                          </p:cBhvr>
                                          <p:tavLst>
                                            <p:tav tm="0">
                                              <p:val>
                                                <p:strVal val="0-#ppt_h/2"/>
                                              </p:val>
                                            </p:tav>
                                            <p:tav tm="100000">
                                              <p:val>
                                                <p:strVal val="#ppt_y"/>
                                              </p:val>
                                            </p:tav>
                                          </p:tavLst>
                                        </p:anim>
                                      </p:childTnLst>
                                    </p:cTn>
                                  </p:par>
                                  <p:par>
                                    <p:cTn id="28" presetID="2" presetClass="entr" presetSubtype="4" fill="hold" grpId="1" nodeType="withEffect" p14:presetBounceEnd="95000">
                                      <p:stCondLst>
                                        <p:cond delay="0"/>
                                      </p:stCondLst>
                                      <p:iterate type="lt">
                                        <p:tmPct val="10000"/>
                                      </p:iterate>
                                      <p:childTnLst>
                                        <p:set>
                                          <p:cBhvr>
                                            <p:cTn id="29" dur="1" fill="hold">
                                              <p:stCondLst>
                                                <p:cond delay="0"/>
                                              </p:stCondLst>
                                            </p:cTn>
                                            <p:tgtEl>
                                              <p:spTgt spid="7"/>
                                            </p:tgtEl>
                                            <p:attrNameLst>
                                              <p:attrName>style.visibility</p:attrName>
                                            </p:attrNameLst>
                                          </p:cBhvr>
                                          <p:to>
                                            <p:strVal val="visible"/>
                                          </p:to>
                                        </p:set>
                                        <p:anim calcmode="lin" valueType="num" p14:bounceEnd="95000">
                                          <p:cBhvr additive="base">
                                            <p:cTn id="30" dur="2000" fill="hold"/>
                                            <p:tgtEl>
                                              <p:spTgt spid="7"/>
                                            </p:tgtEl>
                                            <p:attrNameLst>
                                              <p:attrName>ppt_x</p:attrName>
                                            </p:attrNameLst>
                                          </p:cBhvr>
                                          <p:tavLst>
                                            <p:tav tm="0">
                                              <p:val>
                                                <p:strVal val="#ppt_x"/>
                                              </p:val>
                                            </p:tav>
                                            <p:tav tm="100000">
                                              <p:val>
                                                <p:strVal val="#ppt_x"/>
                                              </p:val>
                                            </p:tav>
                                          </p:tavLst>
                                        </p:anim>
                                        <p:anim calcmode="lin" valueType="num" p14:bounceEnd="95000">
                                          <p:cBhvr additive="base">
                                            <p:cTn id="31" dur="2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7" grpId="0"/>
          <p:bldP spid="7" grpId="1"/>
          <p:bldP spid="4" grpId="0"/>
          <p:bldP spid="4" grpId="1"/>
          <p:bldP spid="4" grpId="2"/>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childTnLst>
                              </p:cTn>
                            </p:par>
                            <p:par>
                              <p:cTn id="9" fill="hold">
                                <p:stCondLst>
                                  <p:cond delay="2200"/>
                                </p:stCondLst>
                                <p:childTnLst>
                                  <p:par>
                                    <p:cTn id="10" presetID="14" presetClass="exit" presetSubtype="10" fill="hold" grpId="1" nodeType="afterEffect">
                                      <p:stCondLst>
                                        <p:cond delay="500"/>
                                      </p:stCondLst>
                                      <p:iterate type="lt">
                                        <p:tmPct val="0"/>
                                      </p:iterate>
                                      <p:childTnLst>
                                        <p:animEffect transition="out" filter="randombar(horizontal)">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par>
                                    <p:cTn id="13" presetID="14" presetClass="exit" presetSubtype="10" fill="hold" grpId="2" nodeType="withEffect">
                                      <p:stCondLst>
                                        <p:cond delay="500"/>
                                      </p:stCondLst>
                                      <p:iterate type="lt">
                                        <p:tmPct val="0"/>
                                      </p:iterate>
                                      <p:childTnLst>
                                        <p:animEffect transition="out" filter="randombar(horizontal)">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repeatCount="12000" fill="hold" grpId="0" nodeType="clickEffect">
                                      <p:stCondLst>
                                        <p:cond delay="0"/>
                                      </p:stCondLst>
                                      <p:iterate type="lt">
                                        <p:tmPct val="0"/>
                                      </p:iterate>
                                      <p:childTnLst>
                                        <p:set>
                                          <p:cBhvr>
                                            <p:cTn id="19" dur="1" fill="hold">
                                              <p:stCondLst>
                                                <p:cond delay="0"/>
                                              </p:stCondLst>
                                            </p:cTn>
                                            <p:tgtEl>
                                              <p:spTgt spid="5"/>
                                            </p:tgtEl>
                                            <p:attrNameLst>
                                              <p:attrName>style.visibility</p:attrName>
                                            </p:attrNameLst>
                                          </p:cBhvr>
                                          <p:to>
                                            <p:strVal val="visible"/>
                                          </p:to>
                                        </p:set>
                                        <p:animEffect transition="in" filter="fade">
                                          <p:cBhvr>
                                            <p:cTn id="20" dur="100"/>
                                            <p:tgtEl>
                                              <p:spTgt spid="5"/>
                                            </p:tgtEl>
                                          </p:cBhvr>
                                        </p:animEffect>
                                      </p:childTnLst>
                                    </p:cTn>
                                  </p:par>
                                  <p:par>
                                    <p:cTn id="21" presetID="10" presetClass="entr" presetSubtype="0" repeatCount="12000" fill="hold" grpId="0" nodeType="withEffect">
                                      <p:stCondLst>
                                        <p:cond delay="0"/>
                                      </p:stCondLst>
                                      <p:iterate type="lt">
                                        <p:tmPct val="0"/>
                                      </p:iterate>
                                      <p:childTnLst>
                                        <p:set>
                                          <p:cBhvr>
                                            <p:cTn id="22" dur="1" fill="hold">
                                              <p:stCondLst>
                                                <p:cond delay="0"/>
                                              </p:stCondLst>
                                            </p:cTn>
                                            <p:tgtEl>
                                              <p:spTgt spid="7"/>
                                            </p:tgtEl>
                                            <p:attrNameLst>
                                              <p:attrName>style.visibility</p:attrName>
                                            </p:attrNameLst>
                                          </p:cBhvr>
                                          <p:to>
                                            <p:strVal val="visible"/>
                                          </p:to>
                                        </p:set>
                                        <p:animEffect transition="in" filter="fade">
                                          <p:cBhvr>
                                            <p:cTn id="23" dur="100"/>
                                            <p:tgtEl>
                                              <p:spTgt spid="7"/>
                                            </p:tgtEl>
                                          </p:cBhvr>
                                        </p:animEffect>
                                      </p:childTnLst>
                                    </p:cTn>
                                  </p:par>
                                  <p:par>
                                    <p:cTn id="24" presetID="2" presetClass="entr" presetSubtype="1" fill="hold" grpId="1" nodeType="withEffect">
                                      <p:stCondLst>
                                        <p:cond delay="0"/>
                                      </p:stCondLst>
                                      <p:iterate type="lt">
                                        <p:tmPct val="10000"/>
                                      </p:iterate>
                                      <p:childTnLst>
                                        <p:set>
                                          <p:cBhvr>
                                            <p:cTn id="25" dur="1" fill="hold">
                                              <p:stCondLst>
                                                <p:cond delay="0"/>
                                              </p:stCondLst>
                                            </p:cTn>
                                            <p:tgtEl>
                                              <p:spTgt spid="5"/>
                                            </p:tgtEl>
                                            <p:attrNameLst>
                                              <p:attrName>style.visibility</p:attrName>
                                            </p:attrNameLst>
                                          </p:cBhvr>
                                          <p:to>
                                            <p:strVal val="visible"/>
                                          </p:to>
                                        </p:set>
                                        <p:anim calcmode="lin" valueType="num">
                                          <p:cBhvr additive="base">
                                            <p:cTn id="26" dur="2000" fill="hold"/>
                                            <p:tgtEl>
                                              <p:spTgt spid="5"/>
                                            </p:tgtEl>
                                            <p:attrNameLst>
                                              <p:attrName>ppt_x</p:attrName>
                                            </p:attrNameLst>
                                          </p:cBhvr>
                                          <p:tavLst>
                                            <p:tav tm="0">
                                              <p:val>
                                                <p:strVal val="#ppt_x"/>
                                              </p:val>
                                            </p:tav>
                                            <p:tav tm="100000">
                                              <p:val>
                                                <p:strVal val="#ppt_x"/>
                                              </p:val>
                                            </p:tav>
                                          </p:tavLst>
                                        </p:anim>
                                        <p:anim calcmode="lin" valueType="num">
                                          <p:cBhvr additive="base">
                                            <p:cTn id="27" dur="2000" fill="hold"/>
                                            <p:tgtEl>
                                              <p:spTgt spid="5"/>
                                            </p:tgtEl>
                                            <p:attrNameLst>
                                              <p:attrName>ppt_y</p:attrName>
                                            </p:attrNameLst>
                                          </p:cBhvr>
                                          <p:tavLst>
                                            <p:tav tm="0">
                                              <p:val>
                                                <p:strVal val="0-#ppt_h/2"/>
                                              </p:val>
                                            </p:tav>
                                            <p:tav tm="100000">
                                              <p:val>
                                                <p:strVal val="#ppt_y"/>
                                              </p:val>
                                            </p:tav>
                                          </p:tavLst>
                                        </p:anim>
                                      </p:childTnLst>
                                    </p:cTn>
                                  </p:par>
                                  <p:par>
                                    <p:cTn id="28" presetID="2" presetClass="entr" presetSubtype="4" fill="hold" grpId="1" nodeType="withEffect">
                                      <p:stCondLst>
                                        <p:cond delay="0"/>
                                      </p:stCondLst>
                                      <p:iterate type="lt">
                                        <p:tmPct val="10000"/>
                                      </p:iterate>
                                      <p:childTnLst>
                                        <p:set>
                                          <p:cBhvr>
                                            <p:cTn id="29" dur="1" fill="hold">
                                              <p:stCondLst>
                                                <p:cond delay="0"/>
                                              </p:stCondLst>
                                            </p:cTn>
                                            <p:tgtEl>
                                              <p:spTgt spid="7"/>
                                            </p:tgtEl>
                                            <p:attrNameLst>
                                              <p:attrName>style.visibility</p:attrName>
                                            </p:attrNameLst>
                                          </p:cBhvr>
                                          <p:to>
                                            <p:strVal val="visible"/>
                                          </p:to>
                                        </p:set>
                                        <p:anim calcmode="lin" valueType="num">
                                          <p:cBhvr additive="base">
                                            <p:cTn id="30" dur="2000" fill="hold"/>
                                            <p:tgtEl>
                                              <p:spTgt spid="7"/>
                                            </p:tgtEl>
                                            <p:attrNameLst>
                                              <p:attrName>ppt_x</p:attrName>
                                            </p:attrNameLst>
                                          </p:cBhvr>
                                          <p:tavLst>
                                            <p:tav tm="0">
                                              <p:val>
                                                <p:strVal val="#ppt_x"/>
                                              </p:val>
                                            </p:tav>
                                            <p:tav tm="100000">
                                              <p:val>
                                                <p:strVal val="#ppt_x"/>
                                              </p:val>
                                            </p:tav>
                                          </p:tavLst>
                                        </p:anim>
                                        <p:anim calcmode="lin" valueType="num">
                                          <p:cBhvr additive="base">
                                            <p:cTn id="31" dur="2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7" grpId="0"/>
          <p:bldP spid="7" grpId="1"/>
          <p:bldP spid="4" grpId="0"/>
          <p:bldP spid="4" grpId="1"/>
          <p:bldP spid="4" grpId="2"/>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D7B952D-2DF6-C02A-A58C-1534B0324D77}"/>
              </a:ext>
            </a:extLst>
          </p:cNvPr>
          <p:cNvSpPr/>
          <p:nvPr/>
        </p:nvSpPr>
        <p:spPr>
          <a:xfrm>
            <a:off x="1107295" y="5799099"/>
            <a:ext cx="9977410" cy="707886"/>
          </a:xfrm>
          <a:prstGeom prst="rect">
            <a:avLst/>
          </a:prstGeom>
        </p:spPr>
        <p:txBody>
          <a:bodyPr wrap="none">
            <a:spAutoFit/>
          </a:bodyPr>
          <a:lstStyle/>
          <a:p>
            <a:pPr algn="ctr"/>
            <a:r>
              <a:rPr lang="en-US" sz="4000" dirty="0">
                <a:solidFill>
                  <a:schemeClr val="bg1"/>
                </a:solidFill>
                <a:effectLst>
                  <a:outerShdw blurRad="152400" dir="5400000" sx="103000" sy="103000" algn="ctr" rotWithShape="0">
                    <a:srgbClr val="00B050"/>
                  </a:outerShdw>
                </a:effectLst>
                <a:latin typeface="Raleway ExtraBold"/>
              </a:rPr>
              <a:t>Me scrolling through Instagram at 3 AM</a:t>
            </a:r>
            <a:endParaRPr lang="lt-LT" sz="4000" dirty="0">
              <a:solidFill>
                <a:schemeClr val="bg1"/>
              </a:solidFill>
              <a:effectLst>
                <a:outerShdw blurRad="152400" dir="5400000" sx="103000" sy="103000" algn="ctr" rotWithShape="0">
                  <a:srgbClr val="00B050"/>
                </a:outerShdw>
              </a:effectLst>
              <a:latin typeface="Raleway ExtraBold"/>
            </a:endParaRPr>
          </a:p>
        </p:txBody>
      </p:sp>
      <p:sp>
        <p:nvSpPr>
          <p:cNvPr id="6" name="Rectangle 5">
            <a:extLst>
              <a:ext uri="{FF2B5EF4-FFF2-40B4-BE49-F238E27FC236}">
                <a16:creationId xmlns:a16="http://schemas.microsoft.com/office/drawing/2014/main" id="{136EBAF0-F81D-4DBC-13F9-9576D55C1051}"/>
              </a:ext>
            </a:extLst>
          </p:cNvPr>
          <p:cNvSpPr/>
          <p:nvPr/>
        </p:nvSpPr>
        <p:spPr>
          <a:xfrm>
            <a:off x="1078441" y="5922210"/>
            <a:ext cx="10035118" cy="584775"/>
          </a:xfrm>
          <a:prstGeom prst="rect">
            <a:avLst/>
          </a:prstGeom>
        </p:spPr>
        <p:txBody>
          <a:bodyPr wrap="none">
            <a:spAutoFit/>
          </a:bodyPr>
          <a:lstStyle/>
          <a:p>
            <a:pPr algn="ctr"/>
            <a:r>
              <a:rPr lang="en-US" sz="3200" dirty="0">
                <a:solidFill>
                  <a:schemeClr val="bg1"/>
                </a:solidFill>
                <a:effectLst>
                  <a:outerShdw blurRad="152400" dir="5400000" sx="103000" sy="103000" algn="ctr" rotWithShape="0">
                    <a:srgbClr val="00B050"/>
                  </a:outerShdw>
                </a:effectLst>
                <a:latin typeface="Raleway ExtraBold"/>
              </a:rPr>
              <a:t>My sleep paralysis demon waiting for me to sleep</a:t>
            </a:r>
            <a:endParaRPr lang="lt-LT" sz="3200" dirty="0">
              <a:solidFill>
                <a:schemeClr val="bg1"/>
              </a:solidFill>
              <a:effectLst>
                <a:outerShdw blurRad="152400" dir="5400000" sx="103000" sy="103000" algn="ctr" rotWithShape="0">
                  <a:srgbClr val="00B050"/>
                </a:outerShdw>
              </a:effectLst>
              <a:latin typeface="Raleway ExtraBold"/>
            </a:endParaRPr>
          </a:p>
        </p:txBody>
      </p:sp>
      <p:pic>
        <p:nvPicPr>
          <p:cNvPr id="4" name="Picture 3">
            <a:extLst>
              <a:ext uri="{FF2B5EF4-FFF2-40B4-BE49-F238E27FC236}">
                <a16:creationId xmlns:a16="http://schemas.microsoft.com/office/drawing/2014/main" id="{2A76FAF7-33BD-0B6B-B8C4-3C5A54C7F970}"/>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881" b="99566" l="3500" r="99167">
                        <a14:foregroundMark x1="49833" y1="39305" x2="19333" y2="43214"/>
                        <a14:foregroundMark x1="19333" y1="43214" x2="11500" y2="46471"/>
                        <a14:foregroundMark x1="11500" y1="46471" x2="12167" y2="69381"/>
                        <a14:foregroundMark x1="12167" y1="69381" x2="25333" y2="69381"/>
                        <a14:foregroundMark x1="25333" y1="69381" x2="63000" y2="59175"/>
                        <a14:foregroundMark x1="63000" y1="59175" x2="85500" y2="62758"/>
                        <a14:foregroundMark x1="85500" y1="62758" x2="71917" y2="80673"/>
                        <a14:foregroundMark x1="71917" y1="80673" x2="24333" y2="61129"/>
                        <a14:foregroundMark x1="24333" y1="61129" x2="38917" y2="65147"/>
                        <a14:foregroundMark x1="38917" y1="65147" x2="78083" y2="49294"/>
                        <a14:foregroundMark x1="78083" y1="49294" x2="65500" y2="40608"/>
                        <a14:foregroundMark x1="65500" y1="40608" x2="63250" y2="40282"/>
                        <a14:foregroundMark x1="57500" y1="37568" x2="9333" y2="40174"/>
                        <a14:foregroundMark x1="9333" y1="40174" x2="3500" y2="42128"/>
                        <a14:foregroundMark x1="3500" y1="42128" x2="3500" y2="42128"/>
                        <a14:foregroundMark x1="3500" y1="38762" x2="14250" y2="37025"/>
                        <a14:foregroundMark x1="14250" y1="37025" x2="36750" y2="38219"/>
                        <a14:foregroundMark x1="10500" y1="34528" x2="29167" y2="28447"/>
                        <a14:foregroundMark x1="29167" y1="28447" x2="33083" y2="29533"/>
                        <a14:foregroundMark x1="80417" y1="39631" x2="87167" y2="45928"/>
                        <a14:foregroundMark x1="87167" y1="45928" x2="96250" y2="63626"/>
                        <a14:foregroundMark x1="96250" y1="63626" x2="97417" y2="69055"/>
                        <a14:foregroundMark x1="30250" y1="94137" x2="63667" y2="93051"/>
                        <a14:foregroundMark x1="63667" y1="93051" x2="64250" y2="92400"/>
                        <a14:foregroundMark x1="63667" y1="82519" x2="71167" y2="90879"/>
                        <a14:foregroundMark x1="61167" y1="74484" x2="63500" y2="84365"/>
                        <a14:foregroundMark x1="56333" y1="81976" x2="62250" y2="86754"/>
                        <a14:foregroundMark x1="62250" y1="86754" x2="68000" y2="88491"/>
                        <a14:foregroundMark x1="68000" y1="88491" x2="71417" y2="88165"/>
                        <a14:foregroundMark x1="57083" y1="91748" x2="64250" y2="96634"/>
                        <a14:foregroundMark x1="64250" y1="96634" x2="71583" y2="97720"/>
                        <a14:foregroundMark x1="71583" y1="97720" x2="80167" y2="97177"/>
                        <a14:foregroundMark x1="80167" y1="97177" x2="83083" y2="97177"/>
                        <a14:foregroundMark x1="50333" y1="97177" x2="44833" y2="98154"/>
                        <a14:foregroundMark x1="44833" y1="98154" x2="28667" y2="94137"/>
                        <a14:foregroundMark x1="28667" y1="94137" x2="3833" y2="97503"/>
                        <a14:foregroundMark x1="9750" y1="98046" x2="42083" y2="99566"/>
                        <a14:foregroundMark x1="80250" y1="98914" x2="99167" y2="98914"/>
                      </a14:backgroundRemoval>
                    </a14:imgEffect>
                  </a14:imgLayer>
                </a14:imgProps>
              </a:ext>
              <a:ext uri="{28A0092B-C50C-407E-A947-70E740481C1C}">
                <a14:useLocalDpi xmlns:a14="http://schemas.microsoft.com/office/drawing/2010/main" val="0"/>
              </a:ext>
            </a:extLst>
          </a:blip>
          <a:stretch>
            <a:fillRect/>
          </a:stretch>
        </p:blipFill>
        <p:spPr>
          <a:xfrm>
            <a:off x="2619766" y="115313"/>
            <a:ext cx="7405584" cy="5683786"/>
          </a:xfrm>
          <a:prstGeom prst="rect">
            <a:avLst/>
          </a:prstGeom>
        </p:spPr>
      </p:pic>
    </p:spTree>
    <p:extLst>
      <p:ext uri="{BB962C8B-B14F-4D97-AF65-F5344CB8AC3E}">
        <p14:creationId xmlns:p14="http://schemas.microsoft.com/office/powerpoint/2010/main" val="152228868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xit" presetSubtype="10" fill="hold" grpId="1" nodeType="clickEffect">
                                  <p:stCondLst>
                                    <p:cond delay="0"/>
                                  </p:stCondLst>
                                  <p:iterate type="lt">
                                    <p:tmPct val="0"/>
                                  </p:iterate>
                                  <p:childTnLst>
                                    <p:animEffect transition="out" filter="randombar(horizontal)">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par>
                          <p:cTn id="13" fill="hold">
                            <p:stCondLst>
                              <p:cond delay="500"/>
                            </p:stCondLst>
                            <p:childTnLst>
                              <p:par>
                                <p:cTn id="14" presetID="22" presetClass="entr" presetSubtype="2" fill="hold" grpId="0" nodeType="afterEffect">
                                  <p:stCondLst>
                                    <p:cond delay="0"/>
                                  </p:stCondLst>
                                  <p:iterate type="lt">
                                    <p:tmPct val="10000"/>
                                  </p:iterate>
                                  <p:childTnLst>
                                    <p:set>
                                      <p:cBhvr>
                                        <p:cTn id="15" dur="1" fill="hold">
                                          <p:stCondLst>
                                            <p:cond delay="0"/>
                                          </p:stCondLst>
                                        </p:cTn>
                                        <p:tgtEl>
                                          <p:spTgt spid="6"/>
                                        </p:tgtEl>
                                        <p:attrNameLst>
                                          <p:attrName>style.visibility</p:attrName>
                                        </p:attrNameLst>
                                      </p:cBhvr>
                                      <p:to>
                                        <p:strVal val="visible"/>
                                      </p:to>
                                    </p:set>
                                    <p:animEffect transition="in" filter="wipe(right)">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WhatsApp Video 2023-06-02 at 11.24.56 AM">
            <a:hlinkClick r:id="" action="ppaction://media"/>
            <a:extLst>
              <a:ext uri="{FF2B5EF4-FFF2-40B4-BE49-F238E27FC236}">
                <a16:creationId xmlns:a16="http://schemas.microsoft.com/office/drawing/2014/main" id="{70D3371E-A409-A76D-3A2D-282968571E3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11707" y="1824021"/>
            <a:ext cx="3209958" cy="3209958"/>
          </a:xfrm>
          <a:prstGeom prst="rect">
            <a:avLst/>
          </a:prstGeom>
        </p:spPr>
      </p:pic>
      <p:sp>
        <p:nvSpPr>
          <p:cNvPr id="6" name="Rectangle 5">
            <a:extLst>
              <a:ext uri="{FF2B5EF4-FFF2-40B4-BE49-F238E27FC236}">
                <a16:creationId xmlns:a16="http://schemas.microsoft.com/office/drawing/2014/main" id="{136EBAF0-F81D-4DBC-13F9-9576D55C1051}"/>
              </a:ext>
            </a:extLst>
          </p:cNvPr>
          <p:cNvSpPr/>
          <p:nvPr/>
        </p:nvSpPr>
        <p:spPr>
          <a:xfrm>
            <a:off x="1078441" y="6858000"/>
            <a:ext cx="10035118" cy="584775"/>
          </a:xfrm>
          <a:prstGeom prst="rect">
            <a:avLst/>
          </a:prstGeom>
        </p:spPr>
        <p:txBody>
          <a:bodyPr wrap="none">
            <a:spAutoFit/>
          </a:bodyPr>
          <a:lstStyle/>
          <a:p>
            <a:pPr algn="ctr"/>
            <a:r>
              <a:rPr lang="en-US" sz="3200" dirty="0">
                <a:solidFill>
                  <a:schemeClr val="bg1"/>
                </a:solidFill>
                <a:effectLst>
                  <a:outerShdw blurRad="152400" dir="5400000" sx="103000" sy="103000" algn="ctr" rotWithShape="0">
                    <a:srgbClr val="00B050"/>
                  </a:outerShdw>
                </a:effectLst>
                <a:latin typeface="Raleway ExtraBold"/>
              </a:rPr>
              <a:t>My sleep paralysis demon waiting for me to sleep</a:t>
            </a:r>
            <a:endParaRPr lang="lt-LT" sz="3200" dirty="0">
              <a:solidFill>
                <a:schemeClr val="bg1"/>
              </a:solidFill>
              <a:effectLst>
                <a:outerShdw blurRad="152400" dir="5400000" sx="103000" sy="103000" algn="ctr" rotWithShape="0">
                  <a:srgbClr val="00B050"/>
                </a:outerShdw>
              </a:effectLst>
              <a:latin typeface="Raleway ExtraBold"/>
            </a:endParaRPr>
          </a:p>
        </p:txBody>
      </p:sp>
      <p:sp>
        <p:nvSpPr>
          <p:cNvPr id="3" name="Rectangle 2">
            <a:extLst>
              <a:ext uri="{FF2B5EF4-FFF2-40B4-BE49-F238E27FC236}">
                <a16:creationId xmlns:a16="http://schemas.microsoft.com/office/drawing/2014/main" id="{07270E38-B5B7-C3B2-848C-DAE11863011C}"/>
              </a:ext>
            </a:extLst>
          </p:cNvPr>
          <p:cNvSpPr/>
          <p:nvPr/>
        </p:nvSpPr>
        <p:spPr>
          <a:xfrm>
            <a:off x="2531885" y="2188396"/>
            <a:ext cx="2989780" cy="309252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A76FAF7-33BD-0B6B-B8C4-3C5A54C7F970}"/>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881" b="99566" l="3500" r="99167">
                        <a14:foregroundMark x1="49833" y1="39305" x2="19333" y2="43214"/>
                        <a14:foregroundMark x1="19333" y1="43214" x2="11500" y2="46471"/>
                        <a14:foregroundMark x1="11500" y1="46471" x2="12167" y2="69381"/>
                        <a14:foregroundMark x1="12167" y1="69381" x2="25333" y2="69381"/>
                        <a14:foregroundMark x1="25333" y1="69381" x2="63000" y2="59175"/>
                        <a14:foregroundMark x1="63000" y1="59175" x2="85500" y2="62758"/>
                        <a14:foregroundMark x1="85500" y1="62758" x2="71917" y2="80673"/>
                        <a14:foregroundMark x1="71917" y1="80673" x2="24333" y2="61129"/>
                        <a14:foregroundMark x1="24333" y1="61129" x2="38917" y2="65147"/>
                        <a14:foregroundMark x1="38917" y1="65147" x2="78083" y2="49294"/>
                        <a14:foregroundMark x1="78083" y1="49294" x2="65500" y2="40608"/>
                        <a14:foregroundMark x1="65500" y1="40608" x2="63250" y2="40282"/>
                        <a14:foregroundMark x1="57500" y1="37568" x2="9333" y2="40174"/>
                        <a14:foregroundMark x1="9333" y1="40174" x2="3500" y2="42128"/>
                        <a14:foregroundMark x1="3500" y1="42128" x2="3500" y2="42128"/>
                        <a14:foregroundMark x1="3500" y1="38762" x2="14250" y2="37025"/>
                        <a14:foregroundMark x1="14250" y1="37025" x2="36750" y2="38219"/>
                        <a14:foregroundMark x1="10500" y1="34528" x2="29167" y2="28447"/>
                        <a14:foregroundMark x1="29167" y1="28447" x2="33083" y2="29533"/>
                        <a14:foregroundMark x1="80417" y1="39631" x2="87167" y2="45928"/>
                        <a14:foregroundMark x1="87167" y1="45928" x2="96250" y2="63626"/>
                        <a14:foregroundMark x1="96250" y1="63626" x2="97417" y2="69055"/>
                        <a14:foregroundMark x1="30250" y1="94137" x2="63667" y2="93051"/>
                        <a14:foregroundMark x1="63667" y1="93051" x2="64250" y2="92400"/>
                        <a14:foregroundMark x1="63667" y1="82519" x2="71167" y2="90879"/>
                        <a14:foregroundMark x1="61167" y1="74484" x2="63500" y2="84365"/>
                        <a14:foregroundMark x1="56333" y1="81976" x2="62250" y2="86754"/>
                        <a14:foregroundMark x1="62250" y1="86754" x2="68000" y2="88491"/>
                        <a14:foregroundMark x1="68000" y1="88491" x2="71417" y2="88165"/>
                        <a14:foregroundMark x1="57083" y1="91748" x2="64250" y2="96634"/>
                        <a14:foregroundMark x1="64250" y1="96634" x2="71583" y2="97720"/>
                        <a14:foregroundMark x1="71583" y1="97720" x2="80167" y2="97177"/>
                        <a14:foregroundMark x1="80167" y1="97177" x2="83083" y2="97177"/>
                        <a14:foregroundMark x1="50333" y1="97177" x2="44833" y2="98154"/>
                        <a14:foregroundMark x1="44833" y1="98154" x2="28667" y2="94137"/>
                        <a14:foregroundMark x1="28667" y1="94137" x2="3833" y2="97503"/>
                        <a14:foregroundMark x1="9750" y1="98046" x2="42083" y2="99566"/>
                        <a14:foregroundMark x1="80250" y1="98914" x2="99167" y2="98914"/>
                      </a14:backgroundRemoval>
                    </a14:imgEffect>
                  </a14:imgLayer>
                </a14:imgProps>
              </a:ext>
              <a:ext uri="{28A0092B-C50C-407E-A947-70E740481C1C}">
                <a14:useLocalDpi xmlns:a14="http://schemas.microsoft.com/office/drawing/2010/main" val="0"/>
              </a:ext>
            </a:extLst>
          </a:blip>
          <a:stretch>
            <a:fillRect/>
          </a:stretch>
        </p:blipFill>
        <p:spPr>
          <a:xfrm>
            <a:off x="826265" y="2744659"/>
            <a:ext cx="9882130" cy="7584535"/>
          </a:xfrm>
          <a:prstGeom prst="rect">
            <a:avLst/>
          </a:prstGeom>
        </p:spPr>
      </p:pic>
    </p:spTree>
    <p:extLst>
      <p:ext uri="{BB962C8B-B14F-4D97-AF65-F5344CB8AC3E}">
        <p14:creationId xmlns:p14="http://schemas.microsoft.com/office/powerpoint/2010/main" val="4413304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1000"/>
                                  </p:stCondLst>
                                  <p:childTnLst>
                                    <p:cmd type="call" cmd="playFrom(0.0)">
                                      <p:cBhvr>
                                        <p:cTn id="6" dur="6617" fill="hold"/>
                                        <p:tgtEl>
                                          <p:spTgt spid="2"/>
                                        </p:tgtEl>
                                      </p:cBhvr>
                                    </p:cmd>
                                  </p:childTnLst>
                                </p:cTn>
                              </p:par>
                            </p:childTnLst>
                          </p:cTn>
                        </p:par>
                        <p:par>
                          <p:cTn id="7" fill="hold">
                            <p:stCondLst>
                              <p:cond delay="7617"/>
                            </p:stCondLst>
                            <p:childTnLst>
                              <p:par>
                                <p:cTn id="8" presetID="1" presetClass="entr" presetSubtype="0" fill="hold" grpId="0"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2"/>
                </p:tgtEl>
              </p:cMediaNode>
            </p:video>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96A24D-6C4D-44D7-BF43-47554AB298B9}"/>
              </a:ext>
            </a:extLst>
          </p:cNvPr>
          <p:cNvSpPr txBox="1"/>
          <p:nvPr/>
        </p:nvSpPr>
        <p:spPr>
          <a:xfrm>
            <a:off x="152397" y="1183319"/>
            <a:ext cx="11887201" cy="1862048"/>
          </a:xfrm>
          <a:prstGeom prst="rect">
            <a:avLst/>
          </a:prstGeom>
          <a:noFill/>
        </p:spPr>
        <p:txBody>
          <a:bodyPr wrap="square" rtlCol="0">
            <a:spAutoFit/>
          </a:bodyPr>
          <a:lstStyle/>
          <a:p>
            <a:pPr algn="ctr"/>
            <a:r>
              <a:rPr lang="en-US" sz="11500" dirty="0">
                <a:ln w="76200">
                  <a:noFill/>
                </a:ln>
                <a:solidFill>
                  <a:srgbClr val="FF0000"/>
                </a:solidFill>
                <a:effectLst>
                  <a:outerShdw blurRad="63500" sx="102000" sy="102000" algn="ctr" rotWithShape="0">
                    <a:srgbClr val="FF5B5B">
                      <a:alpha val="40000"/>
                    </a:srgbClr>
                  </a:outerShdw>
                </a:effectLst>
                <a:latin typeface="Algerian" panose="04020705040A02060702" pitchFamily="82" charset="0"/>
              </a:rPr>
              <a:t>Presentation</a:t>
            </a:r>
            <a:endParaRPr lang="en-PK" sz="11500" dirty="0">
              <a:ln w="76200">
                <a:noFill/>
              </a:ln>
              <a:solidFill>
                <a:srgbClr val="FF0000"/>
              </a:solidFill>
              <a:effectLst>
                <a:outerShdw blurRad="63500" sx="102000" sy="102000" algn="ctr" rotWithShape="0">
                  <a:srgbClr val="FF5B5B">
                    <a:alpha val="40000"/>
                  </a:srgbClr>
                </a:outerShdw>
              </a:effectLst>
              <a:latin typeface="Algerian" panose="04020705040A02060702" pitchFamily="82" charset="0"/>
            </a:endParaRPr>
          </a:p>
        </p:txBody>
      </p:sp>
      <p:sp>
        <p:nvSpPr>
          <p:cNvPr id="3" name="TextBox 2">
            <a:extLst>
              <a:ext uri="{FF2B5EF4-FFF2-40B4-BE49-F238E27FC236}">
                <a16:creationId xmlns:a16="http://schemas.microsoft.com/office/drawing/2014/main" id="{CA6E35B2-98AA-4CAB-9D89-4566B096B69D}"/>
              </a:ext>
            </a:extLst>
          </p:cNvPr>
          <p:cNvSpPr txBox="1"/>
          <p:nvPr/>
        </p:nvSpPr>
        <p:spPr>
          <a:xfrm>
            <a:off x="4900216" y="2804468"/>
            <a:ext cx="2391562" cy="3154710"/>
          </a:xfrm>
          <a:prstGeom prst="rect">
            <a:avLst/>
          </a:prstGeom>
          <a:noFill/>
        </p:spPr>
        <p:txBody>
          <a:bodyPr wrap="square" rtlCol="0">
            <a:spAutoFit/>
          </a:bodyPr>
          <a:lstStyle/>
          <a:p>
            <a:pPr algn="ctr"/>
            <a:r>
              <a:rPr lang="en-US" sz="19900" dirty="0">
                <a:solidFill>
                  <a:srgbClr val="FF0000"/>
                </a:solidFill>
                <a:effectLst>
                  <a:outerShdw blurRad="50800" dist="38100" dir="5400000" algn="t" rotWithShape="0">
                    <a:srgbClr val="FF5B5B">
                      <a:alpha val="40000"/>
                    </a:srgbClr>
                  </a:outerShdw>
                </a:effectLst>
                <a:latin typeface="Algerian" panose="04020705040A02060702" pitchFamily="82" charset="0"/>
              </a:rPr>
              <a:t>2</a:t>
            </a:r>
            <a:endParaRPr lang="en-PK" sz="19900" dirty="0">
              <a:solidFill>
                <a:srgbClr val="FF0000"/>
              </a:solidFill>
              <a:effectLst>
                <a:outerShdw blurRad="50800" dist="38100" dir="5400000" algn="t" rotWithShape="0">
                  <a:srgbClr val="FF5B5B">
                    <a:alpha val="40000"/>
                  </a:srgbClr>
                </a:outerShdw>
              </a:effectLst>
              <a:latin typeface="Algerian" panose="04020705040A02060702" pitchFamily="82" charset="0"/>
            </a:endParaRPr>
          </a:p>
        </p:txBody>
      </p:sp>
      <p:sp>
        <p:nvSpPr>
          <p:cNvPr id="4" name="Rectangle 3">
            <a:extLst>
              <a:ext uri="{FF2B5EF4-FFF2-40B4-BE49-F238E27FC236}">
                <a16:creationId xmlns:a16="http://schemas.microsoft.com/office/drawing/2014/main" id="{1C73FF1B-3138-460D-8F34-498CB3FB8F35}"/>
              </a:ext>
            </a:extLst>
          </p:cNvPr>
          <p:cNvSpPr/>
          <p:nvPr/>
        </p:nvSpPr>
        <p:spPr>
          <a:xfrm>
            <a:off x="1619430" y="1424218"/>
            <a:ext cx="326327" cy="1380250"/>
          </a:xfrm>
          <a:prstGeom prst="rect">
            <a:avLst/>
          </a:prstGeom>
          <a:solidFill>
            <a:schemeClr val="tx1">
              <a:lumMod val="85000"/>
              <a:lumOff val="15000"/>
            </a:schemeClr>
          </a:solidFill>
          <a:ln w="57150">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5" name="Rectangle 4">
            <a:extLst>
              <a:ext uri="{FF2B5EF4-FFF2-40B4-BE49-F238E27FC236}">
                <a16:creationId xmlns:a16="http://schemas.microsoft.com/office/drawing/2014/main" id="{A13D488D-C267-4253-8E2E-6F48ECA98757}"/>
              </a:ext>
            </a:extLst>
          </p:cNvPr>
          <p:cNvSpPr/>
          <p:nvPr/>
        </p:nvSpPr>
        <p:spPr>
          <a:xfrm rot="5400000">
            <a:off x="5968729" y="2923362"/>
            <a:ext cx="200568" cy="1577975"/>
          </a:xfrm>
          <a:prstGeom prst="rect">
            <a:avLst/>
          </a:prstGeom>
          <a:solidFill>
            <a:schemeClr val="tx1">
              <a:lumMod val="85000"/>
              <a:lumOff val="15000"/>
            </a:schemeClr>
          </a:solidFill>
          <a:ln w="57150">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235187647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out)">
                                      <p:cBhvr>
                                        <p:cTn id="7" dur="250"/>
                                        <p:tgtEl>
                                          <p:spTgt spid="4"/>
                                        </p:tgtEl>
                                      </p:cBhvr>
                                    </p:animEffect>
                                  </p:childTnLst>
                                </p:cTn>
                              </p:par>
                            </p:childTnLst>
                          </p:cTn>
                        </p:par>
                        <p:par>
                          <p:cTn id="8" fill="hold">
                            <p:stCondLst>
                              <p:cond delay="250"/>
                            </p:stCondLst>
                            <p:childTnLst>
                              <p:par>
                                <p:cTn id="9" presetID="42" presetClass="path" presetSubtype="0" accel="50000" decel="50000" fill="hold" grpId="1" nodeType="afterEffect">
                                  <p:stCondLst>
                                    <p:cond delay="0"/>
                                  </p:stCondLst>
                                  <p:childTnLst>
                                    <p:animMotion origin="layout" path="M -3.95833E-6 -3.33333E-6 L 0.77045 0.00394 " pathEditMode="relative" rAng="0" ptsTypes="AA">
                                      <p:cBhvr>
                                        <p:cTn id="10" dur="1000" fill="hold"/>
                                        <p:tgtEl>
                                          <p:spTgt spid="4"/>
                                        </p:tgtEl>
                                        <p:attrNameLst>
                                          <p:attrName>ppt_x</p:attrName>
                                          <p:attrName>ppt_y</p:attrName>
                                        </p:attrNameLst>
                                      </p:cBhvr>
                                      <p:rCtr x="38516" y="185"/>
                                    </p:animMotion>
                                  </p:childTnLst>
                                </p:cTn>
                              </p:par>
                              <p:par>
                                <p:cTn id="11" presetID="22" presetClass="entr" presetSubtype="8"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1000"/>
                                        <p:tgtEl>
                                          <p:spTgt spid="2"/>
                                        </p:tgtEl>
                                      </p:cBhvr>
                                    </p:animEffect>
                                  </p:childTnLst>
                                </p:cTn>
                              </p:par>
                            </p:childTnLst>
                          </p:cTn>
                        </p:par>
                        <p:par>
                          <p:cTn id="14" fill="hold">
                            <p:stCondLst>
                              <p:cond delay="1250"/>
                            </p:stCondLst>
                            <p:childTnLst>
                              <p:par>
                                <p:cTn id="15" presetID="22" presetClass="exit" presetSubtype="8" fill="hold" grpId="2" nodeType="afterEffect">
                                  <p:stCondLst>
                                    <p:cond delay="0"/>
                                  </p:stCondLst>
                                  <p:childTnLst>
                                    <p:animEffect transition="out" filter="wipe(left)">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par>
                                <p:cTn id="18" presetID="4" presetClass="entr" presetSubtype="32"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ox(out)">
                                      <p:cBhvr>
                                        <p:cTn id="20" dur="250"/>
                                        <p:tgtEl>
                                          <p:spTgt spid="5"/>
                                        </p:tgtEl>
                                      </p:cBhvr>
                                    </p:animEffect>
                                  </p:childTnLst>
                                </p:cTn>
                              </p:par>
                            </p:childTnLst>
                          </p:cTn>
                        </p:par>
                        <p:par>
                          <p:cTn id="21" fill="hold">
                            <p:stCondLst>
                              <p:cond delay="1750"/>
                            </p:stCondLst>
                            <p:childTnLst>
                              <p:par>
                                <p:cTn id="22" presetID="42" presetClass="path" presetSubtype="0" accel="50000" decel="50000" fill="hold" grpId="1" nodeType="afterEffect">
                                  <p:stCondLst>
                                    <p:cond delay="0"/>
                                  </p:stCondLst>
                                  <p:childTnLst>
                                    <p:animMotion origin="layout" path="M 3.54167E-6 -3.7037E-6 L -0.00365 0.25116 " pathEditMode="relative" rAng="0" ptsTypes="AA">
                                      <p:cBhvr>
                                        <p:cTn id="23" dur="1000" fill="hold"/>
                                        <p:tgtEl>
                                          <p:spTgt spid="5"/>
                                        </p:tgtEl>
                                        <p:attrNameLst>
                                          <p:attrName>ppt_x</p:attrName>
                                          <p:attrName>ppt_y</p:attrName>
                                        </p:attrNameLst>
                                      </p:cBhvr>
                                      <p:rCtr x="-182" y="12546"/>
                                    </p:animMotion>
                                  </p:childTnLst>
                                </p:cTn>
                              </p:par>
                              <p:par>
                                <p:cTn id="24" presetID="22" presetClass="entr" presetSubtype="1"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up)">
                                      <p:cBhvr>
                                        <p:cTn id="26" dur="1200"/>
                                        <p:tgtEl>
                                          <p:spTgt spid="3"/>
                                        </p:tgtEl>
                                      </p:cBhvr>
                                    </p:animEffect>
                                  </p:childTnLst>
                                </p:cTn>
                              </p:par>
                            </p:childTnLst>
                          </p:cTn>
                        </p:par>
                        <p:par>
                          <p:cTn id="27" fill="hold">
                            <p:stCondLst>
                              <p:cond delay="2950"/>
                            </p:stCondLst>
                            <p:childTnLst>
                              <p:par>
                                <p:cTn id="28" presetID="22" presetClass="exit" presetSubtype="1" fill="hold" grpId="2" nodeType="afterEffect">
                                  <p:stCondLst>
                                    <p:cond delay="0"/>
                                  </p:stCondLst>
                                  <p:childTnLst>
                                    <p:animEffect transition="out" filter="wipe(up)">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P spid="4" grpId="1" animBg="1"/>
      <p:bldP spid="4" grpId="2" animBg="1"/>
      <p:bldP spid="5" grpId="0" animBg="1"/>
      <p:bldP spid="5" grpId="1" animBg="1"/>
      <p:bldP spid="5" grpId="2"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latin typeface="Times New Roman" pitchFamily="18" charset="0"/>
                <a:cs typeface="Times New Roman" pitchFamily="18" charset="0"/>
              </a:rPr>
              <a:t>Low VS High Self-Esteem</a:t>
            </a:r>
          </a:p>
        </p:txBody>
      </p:sp>
      <p:sp>
        <p:nvSpPr>
          <p:cNvPr id="3" name="Text Placeholder 2"/>
          <p:cNvSpPr>
            <a:spLocks noGrp="1"/>
          </p:cNvSpPr>
          <p:nvPr>
            <p:ph type="body" idx="1"/>
          </p:nvPr>
        </p:nvSpPr>
        <p:spPr>
          <a:xfrm>
            <a:off x="1981200" y="1752600"/>
            <a:ext cx="3810000" cy="2133600"/>
          </a:xfrm>
        </p:spPr>
        <p:txBody>
          <a:bodyPr>
            <a:normAutofit fontScale="77500" lnSpcReduction="20000"/>
          </a:bodyPr>
          <a:lstStyle/>
          <a:p>
            <a:pPr marL="457200" indent="-457200">
              <a:buFont typeface="Arial" pitchFamily="34" charset="0"/>
              <a:buChar char="•"/>
            </a:pPr>
            <a:r>
              <a:rPr lang="en-US" sz="4000" b="0" dirty="0">
                <a:latin typeface="Times New Roman" pitchFamily="18" charset="0"/>
                <a:cs typeface="Times New Roman" pitchFamily="18" charset="0"/>
              </a:rPr>
              <a:t>Negative self-talk</a:t>
            </a:r>
          </a:p>
          <a:p>
            <a:pPr marL="457200" indent="-457200">
              <a:buFont typeface="Arial" pitchFamily="34" charset="0"/>
              <a:buChar char="•"/>
            </a:pPr>
            <a:r>
              <a:rPr lang="en-US" sz="4000" b="0" dirty="0">
                <a:latin typeface="Times New Roman" pitchFamily="18" charset="0"/>
                <a:cs typeface="Times New Roman" pitchFamily="18" charset="0"/>
              </a:rPr>
              <a:t>Constant self-criticism</a:t>
            </a:r>
          </a:p>
          <a:p>
            <a:pPr marL="457200" indent="-457200">
              <a:buFont typeface="Arial" pitchFamily="34" charset="0"/>
              <a:buChar char="•"/>
            </a:pPr>
            <a:r>
              <a:rPr lang="en-US" sz="4000" b="0" dirty="0">
                <a:latin typeface="Times New Roman" pitchFamily="18" charset="0"/>
                <a:cs typeface="Times New Roman" pitchFamily="18" charset="0"/>
              </a:rPr>
              <a:t>Avoiding new challenges.</a:t>
            </a:r>
          </a:p>
          <a:p>
            <a:endParaRPr lang="en-US" dirty="0"/>
          </a:p>
        </p:txBody>
      </p:sp>
      <p:sp>
        <p:nvSpPr>
          <p:cNvPr id="5" name="Text Placeholder 4"/>
          <p:cNvSpPr>
            <a:spLocks noGrp="1"/>
          </p:cNvSpPr>
          <p:nvPr>
            <p:ph type="body" sz="quarter" idx="3"/>
          </p:nvPr>
        </p:nvSpPr>
        <p:spPr>
          <a:xfrm>
            <a:off x="5715001" y="1828800"/>
            <a:ext cx="4611461" cy="2362200"/>
          </a:xfrm>
        </p:spPr>
        <p:txBody>
          <a:bodyPr>
            <a:normAutofit fontScale="77500" lnSpcReduction="20000"/>
          </a:bodyPr>
          <a:lstStyle/>
          <a:p>
            <a:pPr marL="342900" indent="-342900">
              <a:buFont typeface="Arial" pitchFamily="34" charset="0"/>
              <a:buChar char="•"/>
            </a:pPr>
            <a:r>
              <a:rPr lang="en-US" sz="3600" b="0" dirty="0">
                <a:latin typeface="Times New Roman" pitchFamily="18" charset="0"/>
                <a:cs typeface="Times New Roman" pitchFamily="18" charset="0"/>
              </a:rPr>
              <a:t>Self-acceptance and embracing uniqueness.</a:t>
            </a:r>
          </a:p>
          <a:p>
            <a:pPr marL="342900" indent="-342900">
              <a:buFont typeface="Arial" pitchFamily="34" charset="0"/>
              <a:buChar char="•"/>
            </a:pPr>
            <a:r>
              <a:rPr lang="en-US" sz="3600" b="0" dirty="0">
                <a:latin typeface="Times New Roman" pitchFamily="18" charset="0"/>
                <a:cs typeface="Times New Roman" pitchFamily="18" charset="0"/>
              </a:rPr>
              <a:t>Confidence and belief in oneself.</a:t>
            </a:r>
          </a:p>
          <a:p>
            <a:pPr marL="342900" indent="-342900">
              <a:buFont typeface="Arial" pitchFamily="34" charset="0"/>
              <a:buChar char="•"/>
            </a:pPr>
            <a:r>
              <a:rPr lang="en-US" sz="3600" b="0" dirty="0">
                <a:latin typeface="Times New Roman" pitchFamily="18" charset="0"/>
                <a:cs typeface="Times New Roman" pitchFamily="18" charset="0"/>
              </a:rPr>
              <a:t>Resilience and positive mindset.</a:t>
            </a:r>
          </a:p>
          <a:p>
            <a:endParaRPr lang="en-US" dirty="0"/>
          </a:p>
        </p:txBody>
      </p:sp>
      <p:pic>
        <p:nvPicPr>
          <p:cNvPr id="14" name="Content Placeholder 13"/>
          <p:cNvPicPr>
            <a:picLocks noGrp="1" noChangeAspect="1"/>
          </p:cNvPicPr>
          <p:nvPr>
            <p:ph sz="quarter" idx="4"/>
          </p:nvPr>
        </p:nvPicPr>
        <p:blipFill>
          <a:blip r:embed="rId2">
            <a:extLst>
              <a:ext uri="{28A0092B-C50C-407E-A947-70E740481C1C}">
                <a14:useLocalDpi xmlns:a14="http://schemas.microsoft.com/office/drawing/2010/main" val="0"/>
              </a:ext>
            </a:extLst>
          </a:blip>
          <a:stretch>
            <a:fillRect/>
          </a:stretch>
        </p:blipFill>
        <p:spPr>
          <a:xfrm>
            <a:off x="5947287" y="1615064"/>
            <a:ext cx="3352800" cy="2637865"/>
          </a:xfrm>
        </p:spPr>
      </p:pic>
      <p:pic>
        <p:nvPicPr>
          <p:cNvPr id="13" name="Content Placeholder 12"/>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2681919" y="1615064"/>
            <a:ext cx="3265368" cy="2789672"/>
          </a:xfrm>
        </p:spPr>
      </p:pic>
    </p:spTree>
    <p:extLst>
      <p:ext uri="{BB962C8B-B14F-4D97-AF65-F5344CB8AC3E}">
        <p14:creationId xmlns:p14="http://schemas.microsoft.com/office/powerpoint/2010/main" val="2679063811"/>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53" presetClass="entr" presetSubtype="16" fill="hold" nodeType="withEffect">
                                  <p:stCondLst>
                                    <p:cond delay="0"/>
                                  </p:stCondLst>
                                  <p:childTnLst>
                                    <p:set>
                                      <p:cBhvr>
                                        <p:cTn id="9" dur="1" fill="hold">
                                          <p:stCondLst>
                                            <p:cond delay="0"/>
                                          </p:stCondLst>
                                        </p:cTn>
                                        <p:tgtEl>
                                          <p:spTgt spid="13"/>
                                        </p:tgtEl>
                                        <p:attrNameLst>
                                          <p:attrName>style.visibility</p:attrName>
                                        </p:attrNameLst>
                                      </p:cBhvr>
                                      <p:to>
                                        <p:strVal val="visible"/>
                                      </p:to>
                                    </p:set>
                                    <p:anim calcmode="lin" valueType="num">
                                      <p:cBhvr>
                                        <p:cTn id="10" dur="500" fill="hold"/>
                                        <p:tgtEl>
                                          <p:spTgt spid="13"/>
                                        </p:tgtEl>
                                        <p:attrNameLst>
                                          <p:attrName>ppt_w</p:attrName>
                                        </p:attrNameLst>
                                      </p:cBhvr>
                                      <p:tavLst>
                                        <p:tav tm="0">
                                          <p:val>
                                            <p:fltVal val="0"/>
                                          </p:val>
                                        </p:tav>
                                        <p:tav tm="100000">
                                          <p:val>
                                            <p:strVal val="#ppt_w"/>
                                          </p:val>
                                        </p:tav>
                                      </p:tavLst>
                                    </p:anim>
                                    <p:anim calcmode="lin" valueType="num">
                                      <p:cBhvr>
                                        <p:cTn id="11" dur="500" fill="hold"/>
                                        <p:tgtEl>
                                          <p:spTgt spid="13"/>
                                        </p:tgtEl>
                                        <p:attrNameLst>
                                          <p:attrName>ppt_h</p:attrName>
                                        </p:attrNameLst>
                                      </p:cBhvr>
                                      <p:tavLst>
                                        <p:tav tm="0">
                                          <p:val>
                                            <p:fltVal val="0"/>
                                          </p:val>
                                        </p:tav>
                                        <p:tav tm="100000">
                                          <p:val>
                                            <p:strVal val="#ppt_h"/>
                                          </p:val>
                                        </p:tav>
                                      </p:tavLst>
                                    </p:anim>
                                    <p:animEffect transition="in" filter="fade">
                                      <p:cBhvr>
                                        <p:cTn id="12" dur="500"/>
                                        <p:tgtEl>
                                          <p:spTgt spid="13"/>
                                        </p:tgtEl>
                                      </p:cBhvr>
                                    </p:animEffect>
                                  </p:childTnLst>
                                </p:cTn>
                              </p:par>
                              <p:par>
                                <p:cTn id="13" presetID="53" presetClass="entr" presetSubtype="16"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ppt_w</p:attrName>
                                        </p:attrNameLst>
                                      </p:cBhvr>
                                      <p:tavLst>
                                        <p:tav tm="0">
                                          <p:val>
                                            <p:fltVal val="0"/>
                                          </p:val>
                                        </p:tav>
                                        <p:tav tm="100000">
                                          <p:val>
                                            <p:strVal val="#ppt_w"/>
                                          </p:val>
                                        </p:tav>
                                      </p:tavLst>
                                    </p:anim>
                                    <p:anim calcmode="lin" valueType="num">
                                      <p:cBhvr>
                                        <p:cTn id="16" dur="500" fill="hold"/>
                                        <p:tgtEl>
                                          <p:spTgt spid="14"/>
                                        </p:tgtEl>
                                        <p:attrNameLst>
                                          <p:attrName>ppt_h</p:attrName>
                                        </p:attrNameLst>
                                      </p:cBhvr>
                                      <p:tavLst>
                                        <p:tav tm="0">
                                          <p:val>
                                            <p:fltVal val="0"/>
                                          </p:val>
                                        </p:tav>
                                        <p:tav tm="100000">
                                          <p:val>
                                            <p:strVal val="#ppt_h"/>
                                          </p:val>
                                        </p:tav>
                                      </p:tavLst>
                                    </p:anim>
                                    <p:animEffect transition="in" filter="fade">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path" presetSubtype="0" accel="50000" decel="50000" fill="hold" nodeType="clickEffect">
                                  <p:stCondLst>
                                    <p:cond delay="0"/>
                                  </p:stCondLst>
                                  <p:childTnLst>
                                    <p:animMotion origin="layout" path="M 3.95833E-6 1.11111E-6 L -0.03503 0.32569 " pathEditMode="relative" rAng="0" ptsTypes="AA">
                                      <p:cBhvr>
                                        <p:cTn id="21" dur="1000" fill="hold"/>
                                        <p:tgtEl>
                                          <p:spTgt spid="13"/>
                                        </p:tgtEl>
                                        <p:attrNameLst>
                                          <p:attrName>ppt_x</p:attrName>
                                          <p:attrName>ppt_y</p:attrName>
                                        </p:attrNameLst>
                                      </p:cBhvr>
                                      <p:rCtr x="-1758" y="16273"/>
                                    </p:animMotion>
                                  </p:childTnLst>
                                </p:cTn>
                              </p:par>
                              <p:par>
                                <p:cTn id="22" presetID="42" presetClass="path" presetSubtype="0" accel="50000" decel="50000" fill="hold" nodeType="withEffect">
                                  <p:stCondLst>
                                    <p:cond delay="0"/>
                                  </p:stCondLst>
                                  <p:childTnLst>
                                    <p:animMotion origin="layout" path="M -4.16667E-7 2.22222E-6 L 0.03724 0.3368 " pathEditMode="relative" rAng="0" ptsTypes="AA">
                                      <p:cBhvr>
                                        <p:cTn id="23" dur="1000" fill="hold"/>
                                        <p:tgtEl>
                                          <p:spTgt spid="14"/>
                                        </p:tgtEl>
                                        <p:attrNameLst>
                                          <p:attrName>ppt_x</p:attrName>
                                          <p:attrName>ppt_y</p:attrName>
                                        </p:attrNameLst>
                                      </p:cBhvr>
                                      <p:rCtr x="1862" y="16829"/>
                                    </p:animMotion>
                                  </p:childTnLst>
                                </p:cTn>
                              </p:par>
                            </p:childTnLst>
                          </p:cTn>
                        </p:par>
                        <p:par>
                          <p:cTn id="24" fill="hold">
                            <p:stCondLst>
                              <p:cond delay="1000"/>
                            </p:stCondLst>
                            <p:childTnLst>
                              <p:par>
                                <p:cTn id="25" presetID="22" presetClass="entr" presetSubtype="8" fill="hold" grpId="0" nodeType="afterEffect">
                                  <p:stCondLst>
                                    <p:cond delay="0"/>
                                  </p:stCondLst>
                                  <p:iterate type="lt">
                                    <p:tmPct val="10000"/>
                                  </p:iterate>
                                  <p:childTnLst>
                                    <p:set>
                                      <p:cBhvr>
                                        <p:cTn id="26" dur="1" fill="hold">
                                          <p:stCondLst>
                                            <p:cond delay="0"/>
                                          </p:stCondLst>
                                        </p:cTn>
                                        <p:tgtEl>
                                          <p:spTgt spid="3">
                                            <p:txEl>
                                              <p:pRg st="0" end="0"/>
                                            </p:txEl>
                                          </p:spTgt>
                                        </p:tgtEl>
                                        <p:attrNameLst>
                                          <p:attrName>style.visibility</p:attrName>
                                        </p:attrNameLst>
                                      </p:cBhvr>
                                      <p:to>
                                        <p:strVal val="visible"/>
                                      </p:to>
                                    </p:set>
                                    <p:animEffect transition="in" filter="wipe(left)">
                                      <p:cBhvr>
                                        <p:cTn id="27" dur="150"/>
                                        <p:tgtEl>
                                          <p:spTgt spid="3">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iterate type="lt">
                                    <p:tmPct val="10000"/>
                                  </p:iterate>
                                  <p:childTnLst>
                                    <p:set>
                                      <p:cBhvr>
                                        <p:cTn id="31" dur="1" fill="hold">
                                          <p:stCondLst>
                                            <p:cond delay="0"/>
                                          </p:stCondLst>
                                        </p:cTn>
                                        <p:tgtEl>
                                          <p:spTgt spid="3">
                                            <p:txEl>
                                              <p:pRg st="1" end="1"/>
                                            </p:txEl>
                                          </p:spTgt>
                                        </p:tgtEl>
                                        <p:attrNameLst>
                                          <p:attrName>style.visibility</p:attrName>
                                        </p:attrNameLst>
                                      </p:cBhvr>
                                      <p:to>
                                        <p:strVal val="visible"/>
                                      </p:to>
                                    </p:set>
                                    <p:animEffect transition="in" filter="wipe(left)">
                                      <p:cBhvr>
                                        <p:cTn id="32" dur="150"/>
                                        <p:tgtEl>
                                          <p:spTgt spid="3">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iterate type="lt">
                                    <p:tmPct val="10000"/>
                                  </p:iterate>
                                  <p:childTnLst>
                                    <p:set>
                                      <p:cBhvr>
                                        <p:cTn id="36" dur="1" fill="hold">
                                          <p:stCondLst>
                                            <p:cond delay="0"/>
                                          </p:stCondLst>
                                        </p:cTn>
                                        <p:tgtEl>
                                          <p:spTgt spid="3">
                                            <p:txEl>
                                              <p:pRg st="2" end="2"/>
                                            </p:txEl>
                                          </p:spTgt>
                                        </p:tgtEl>
                                        <p:attrNameLst>
                                          <p:attrName>style.visibility</p:attrName>
                                        </p:attrNameLst>
                                      </p:cBhvr>
                                      <p:to>
                                        <p:strVal val="visible"/>
                                      </p:to>
                                    </p:set>
                                    <p:animEffect transition="in" filter="wipe(left)">
                                      <p:cBhvr>
                                        <p:cTn id="37" dur="150"/>
                                        <p:tgtEl>
                                          <p:spTgt spid="3">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iterate type="lt">
                                    <p:tmPct val="10000"/>
                                  </p:iterate>
                                  <p:childTnLst>
                                    <p:set>
                                      <p:cBhvr>
                                        <p:cTn id="41" dur="1" fill="hold">
                                          <p:stCondLst>
                                            <p:cond delay="0"/>
                                          </p:stCondLst>
                                        </p:cTn>
                                        <p:tgtEl>
                                          <p:spTgt spid="5">
                                            <p:txEl>
                                              <p:pRg st="0" end="0"/>
                                            </p:txEl>
                                          </p:spTgt>
                                        </p:tgtEl>
                                        <p:attrNameLst>
                                          <p:attrName>style.visibility</p:attrName>
                                        </p:attrNameLst>
                                      </p:cBhvr>
                                      <p:to>
                                        <p:strVal val="visible"/>
                                      </p:to>
                                    </p:set>
                                    <p:animEffect transition="in" filter="wipe(left)">
                                      <p:cBhvr>
                                        <p:cTn id="42" dur="150"/>
                                        <p:tgtEl>
                                          <p:spTgt spid="5">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iterate type="lt">
                                    <p:tmPct val="10000"/>
                                  </p:iterate>
                                  <p:childTnLst>
                                    <p:set>
                                      <p:cBhvr>
                                        <p:cTn id="46" dur="1" fill="hold">
                                          <p:stCondLst>
                                            <p:cond delay="0"/>
                                          </p:stCondLst>
                                        </p:cTn>
                                        <p:tgtEl>
                                          <p:spTgt spid="5">
                                            <p:txEl>
                                              <p:pRg st="1" end="1"/>
                                            </p:txEl>
                                          </p:spTgt>
                                        </p:tgtEl>
                                        <p:attrNameLst>
                                          <p:attrName>style.visibility</p:attrName>
                                        </p:attrNameLst>
                                      </p:cBhvr>
                                      <p:to>
                                        <p:strVal val="visible"/>
                                      </p:to>
                                    </p:set>
                                    <p:animEffect transition="in" filter="wipe(left)">
                                      <p:cBhvr>
                                        <p:cTn id="47" dur="150"/>
                                        <p:tgtEl>
                                          <p:spTgt spid="5">
                                            <p:txEl>
                                              <p:pRg st="1" end="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iterate type="lt">
                                    <p:tmPct val="10000"/>
                                  </p:iterate>
                                  <p:childTnLst>
                                    <p:set>
                                      <p:cBhvr>
                                        <p:cTn id="51" dur="1" fill="hold">
                                          <p:stCondLst>
                                            <p:cond delay="0"/>
                                          </p:stCondLst>
                                        </p:cTn>
                                        <p:tgtEl>
                                          <p:spTgt spid="5">
                                            <p:txEl>
                                              <p:pRg st="2" end="2"/>
                                            </p:txEl>
                                          </p:spTgt>
                                        </p:tgtEl>
                                        <p:attrNameLst>
                                          <p:attrName>style.visibility</p:attrName>
                                        </p:attrNameLst>
                                      </p:cBhvr>
                                      <p:to>
                                        <p:strVal val="visible"/>
                                      </p:to>
                                    </p:set>
                                    <p:animEffect transition="in" filter="wipe(left)">
                                      <p:cBhvr>
                                        <p:cTn id="52" dur="15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allAtOnce"/>
      <p:bldP spid="5" grpId="0" uiExpand="1" build="allAtOnce"/>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696A24D-6C4D-44D7-BF43-47554AB298B9}"/>
              </a:ext>
            </a:extLst>
          </p:cNvPr>
          <p:cNvSpPr txBox="1"/>
          <p:nvPr/>
        </p:nvSpPr>
        <p:spPr>
          <a:xfrm>
            <a:off x="152397" y="1183319"/>
            <a:ext cx="11887201" cy="1862048"/>
          </a:xfrm>
          <a:prstGeom prst="rect">
            <a:avLst/>
          </a:prstGeom>
          <a:noFill/>
        </p:spPr>
        <p:txBody>
          <a:bodyPr wrap="square" rtlCol="0">
            <a:spAutoFit/>
          </a:bodyPr>
          <a:lstStyle/>
          <a:p>
            <a:pPr algn="ctr"/>
            <a:r>
              <a:rPr lang="en-US" sz="11500" dirty="0">
                <a:ln w="76200">
                  <a:noFill/>
                </a:ln>
                <a:solidFill>
                  <a:srgbClr val="FF0000"/>
                </a:solidFill>
                <a:effectLst>
                  <a:outerShdw blurRad="63500" sx="102000" sy="102000" algn="ctr" rotWithShape="0">
                    <a:srgbClr val="FF5B5B">
                      <a:alpha val="40000"/>
                    </a:srgbClr>
                  </a:outerShdw>
                </a:effectLst>
                <a:latin typeface="Algerian" panose="04020705040A02060702" pitchFamily="82" charset="0"/>
              </a:rPr>
              <a:t>Presentation</a:t>
            </a:r>
            <a:endParaRPr lang="en-PK" sz="11500" dirty="0">
              <a:ln w="76200">
                <a:noFill/>
              </a:ln>
              <a:solidFill>
                <a:srgbClr val="FF0000"/>
              </a:solidFill>
              <a:effectLst>
                <a:outerShdw blurRad="63500" sx="102000" sy="102000" algn="ctr" rotWithShape="0">
                  <a:srgbClr val="FF5B5B">
                    <a:alpha val="40000"/>
                  </a:srgbClr>
                </a:outerShdw>
              </a:effectLst>
              <a:latin typeface="Algerian" panose="04020705040A02060702" pitchFamily="82" charset="0"/>
            </a:endParaRPr>
          </a:p>
        </p:txBody>
      </p:sp>
      <p:sp>
        <p:nvSpPr>
          <p:cNvPr id="3" name="TextBox 2">
            <a:extLst>
              <a:ext uri="{FF2B5EF4-FFF2-40B4-BE49-F238E27FC236}">
                <a16:creationId xmlns:a16="http://schemas.microsoft.com/office/drawing/2014/main" id="{CA6E35B2-98AA-4CAB-9D89-4566B096B69D}"/>
              </a:ext>
            </a:extLst>
          </p:cNvPr>
          <p:cNvSpPr txBox="1"/>
          <p:nvPr/>
        </p:nvSpPr>
        <p:spPr>
          <a:xfrm>
            <a:off x="4900216" y="2804468"/>
            <a:ext cx="2391562" cy="3154710"/>
          </a:xfrm>
          <a:prstGeom prst="rect">
            <a:avLst/>
          </a:prstGeom>
          <a:noFill/>
        </p:spPr>
        <p:txBody>
          <a:bodyPr wrap="square" rtlCol="0">
            <a:spAutoFit/>
          </a:bodyPr>
          <a:lstStyle/>
          <a:p>
            <a:pPr algn="ctr"/>
            <a:r>
              <a:rPr lang="en-US" sz="19900" dirty="0">
                <a:solidFill>
                  <a:srgbClr val="FF0000"/>
                </a:solidFill>
                <a:effectLst>
                  <a:outerShdw blurRad="50800" dist="38100" dir="5400000" algn="t" rotWithShape="0">
                    <a:srgbClr val="FF5B5B">
                      <a:alpha val="40000"/>
                    </a:srgbClr>
                  </a:outerShdw>
                </a:effectLst>
                <a:latin typeface="Algerian" panose="04020705040A02060702" pitchFamily="82" charset="0"/>
              </a:rPr>
              <a:t>3</a:t>
            </a:r>
            <a:endParaRPr lang="en-PK" sz="19900" dirty="0">
              <a:solidFill>
                <a:srgbClr val="FF0000"/>
              </a:solidFill>
              <a:effectLst>
                <a:outerShdw blurRad="50800" dist="38100" dir="5400000" algn="t" rotWithShape="0">
                  <a:srgbClr val="FF5B5B">
                    <a:alpha val="40000"/>
                  </a:srgbClr>
                </a:outerShdw>
              </a:effectLst>
              <a:latin typeface="Algerian" panose="04020705040A02060702" pitchFamily="82" charset="0"/>
            </a:endParaRPr>
          </a:p>
        </p:txBody>
      </p:sp>
      <p:sp>
        <p:nvSpPr>
          <p:cNvPr id="4" name="Rectangle 3">
            <a:extLst>
              <a:ext uri="{FF2B5EF4-FFF2-40B4-BE49-F238E27FC236}">
                <a16:creationId xmlns:a16="http://schemas.microsoft.com/office/drawing/2014/main" id="{1C73FF1B-3138-460D-8F34-498CB3FB8F35}"/>
              </a:ext>
            </a:extLst>
          </p:cNvPr>
          <p:cNvSpPr/>
          <p:nvPr/>
        </p:nvSpPr>
        <p:spPr>
          <a:xfrm>
            <a:off x="1619430" y="1424218"/>
            <a:ext cx="326327" cy="1380250"/>
          </a:xfrm>
          <a:prstGeom prst="rect">
            <a:avLst/>
          </a:prstGeom>
          <a:solidFill>
            <a:schemeClr val="tx1">
              <a:lumMod val="85000"/>
              <a:lumOff val="15000"/>
            </a:schemeClr>
          </a:solidFill>
          <a:ln w="57150">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
        <p:nvSpPr>
          <p:cNvPr id="5" name="Rectangle 4">
            <a:extLst>
              <a:ext uri="{FF2B5EF4-FFF2-40B4-BE49-F238E27FC236}">
                <a16:creationId xmlns:a16="http://schemas.microsoft.com/office/drawing/2014/main" id="{A13D488D-C267-4253-8E2E-6F48ECA98757}"/>
              </a:ext>
            </a:extLst>
          </p:cNvPr>
          <p:cNvSpPr/>
          <p:nvPr/>
        </p:nvSpPr>
        <p:spPr>
          <a:xfrm rot="5400000">
            <a:off x="5978253" y="2936062"/>
            <a:ext cx="200568" cy="1552575"/>
          </a:xfrm>
          <a:prstGeom prst="rect">
            <a:avLst/>
          </a:prstGeom>
          <a:solidFill>
            <a:schemeClr val="tx1">
              <a:lumMod val="85000"/>
              <a:lumOff val="15000"/>
            </a:schemeClr>
          </a:solidFill>
          <a:ln w="57150">
            <a:solidFill>
              <a:srgbClr val="C0000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K"/>
          </a:p>
        </p:txBody>
      </p:sp>
    </p:spTree>
    <p:extLst>
      <p:ext uri="{BB962C8B-B14F-4D97-AF65-F5344CB8AC3E}">
        <p14:creationId xmlns:p14="http://schemas.microsoft.com/office/powerpoint/2010/main" val="309336833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out)">
                                      <p:cBhvr>
                                        <p:cTn id="7" dur="250"/>
                                        <p:tgtEl>
                                          <p:spTgt spid="4"/>
                                        </p:tgtEl>
                                      </p:cBhvr>
                                    </p:animEffect>
                                  </p:childTnLst>
                                </p:cTn>
                              </p:par>
                            </p:childTnLst>
                          </p:cTn>
                        </p:par>
                        <p:par>
                          <p:cTn id="8" fill="hold">
                            <p:stCondLst>
                              <p:cond delay="250"/>
                            </p:stCondLst>
                            <p:childTnLst>
                              <p:par>
                                <p:cTn id="9" presetID="42" presetClass="path" presetSubtype="0" accel="50000" decel="50000" fill="hold" grpId="1" nodeType="afterEffect">
                                  <p:stCondLst>
                                    <p:cond delay="0"/>
                                  </p:stCondLst>
                                  <p:childTnLst>
                                    <p:animMotion origin="layout" path="M -3.95833E-6 -3.33333E-6 L 0.77045 0.00394 " pathEditMode="relative" rAng="0" ptsTypes="AA">
                                      <p:cBhvr>
                                        <p:cTn id="10" dur="1000" fill="hold"/>
                                        <p:tgtEl>
                                          <p:spTgt spid="4"/>
                                        </p:tgtEl>
                                        <p:attrNameLst>
                                          <p:attrName>ppt_x</p:attrName>
                                          <p:attrName>ppt_y</p:attrName>
                                        </p:attrNameLst>
                                      </p:cBhvr>
                                      <p:rCtr x="38516" y="185"/>
                                    </p:animMotion>
                                  </p:childTnLst>
                                </p:cTn>
                              </p:par>
                              <p:par>
                                <p:cTn id="11" presetID="22" presetClass="entr" presetSubtype="8"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left)">
                                      <p:cBhvr>
                                        <p:cTn id="13" dur="1000"/>
                                        <p:tgtEl>
                                          <p:spTgt spid="2"/>
                                        </p:tgtEl>
                                      </p:cBhvr>
                                    </p:animEffect>
                                  </p:childTnLst>
                                </p:cTn>
                              </p:par>
                            </p:childTnLst>
                          </p:cTn>
                        </p:par>
                        <p:par>
                          <p:cTn id="14" fill="hold">
                            <p:stCondLst>
                              <p:cond delay="1250"/>
                            </p:stCondLst>
                            <p:childTnLst>
                              <p:par>
                                <p:cTn id="15" presetID="22" presetClass="exit" presetSubtype="8" fill="hold" grpId="2" nodeType="afterEffect">
                                  <p:stCondLst>
                                    <p:cond delay="0"/>
                                  </p:stCondLst>
                                  <p:childTnLst>
                                    <p:animEffect transition="out" filter="wipe(left)">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par>
                                <p:cTn id="18" presetID="4" presetClass="entr" presetSubtype="32"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ox(out)">
                                      <p:cBhvr>
                                        <p:cTn id="20" dur="250"/>
                                        <p:tgtEl>
                                          <p:spTgt spid="5"/>
                                        </p:tgtEl>
                                      </p:cBhvr>
                                    </p:animEffect>
                                  </p:childTnLst>
                                </p:cTn>
                              </p:par>
                            </p:childTnLst>
                          </p:cTn>
                        </p:par>
                        <p:par>
                          <p:cTn id="21" fill="hold">
                            <p:stCondLst>
                              <p:cond delay="1750"/>
                            </p:stCondLst>
                            <p:childTnLst>
                              <p:par>
                                <p:cTn id="22" presetID="42" presetClass="path" presetSubtype="0" accel="50000" decel="50000" fill="hold" grpId="1" nodeType="afterEffect">
                                  <p:stCondLst>
                                    <p:cond delay="0"/>
                                  </p:stCondLst>
                                  <p:childTnLst>
                                    <p:animMotion origin="layout" path="M 2.29167E-6 -3.7037E-6 L -0.00365 0.25116 " pathEditMode="relative" rAng="0" ptsTypes="AA">
                                      <p:cBhvr>
                                        <p:cTn id="23" dur="1000" fill="hold"/>
                                        <p:tgtEl>
                                          <p:spTgt spid="5"/>
                                        </p:tgtEl>
                                        <p:attrNameLst>
                                          <p:attrName>ppt_x</p:attrName>
                                          <p:attrName>ppt_y</p:attrName>
                                        </p:attrNameLst>
                                      </p:cBhvr>
                                      <p:rCtr x="-182" y="12546"/>
                                    </p:animMotion>
                                  </p:childTnLst>
                                </p:cTn>
                              </p:par>
                              <p:par>
                                <p:cTn id="24" presetID="22" presetClass="entr" presetSubtype="1"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wipe(up)">
                                      <p:cBhvr>
                                        <p:cTn id="26" dur="1200"/>
                                        <p:tgtEl>
                                          <p:spTgt spid="3"/>
                                        </p:tgtEl>
                                      </p:cBhvr>
                                    </p:animEffect>
                                  </p:childTnLst>
                                </p:cTn>
                              </p:par>
                            </p:childTnLst>
                          </p:cTn>
                        </p:par>
                        <p:par>
                          <p:cTn id="27" fill="hold">
                            <p:stCondLst>
                              <p:cond delay="2950"/>
                            </p:stCondLst>
                            <p:childTnLst>
                              <p:par>
                                <p:cTn id="28" presetID="22" presetClass="exit" presetSubtype="1" fill="hold" grpId="2" nodeType="afterEffect">
                                  <p:stCondLst>
                                    <p:cond delay="0"/>
                                  </p:stCondLst>
                                  <p:childTnLst>
                                    <p:animEffect transition="out" filter="wipe(up)">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P spid="4" grpId="1" animBg="1"/>
      <p:bldP spid="4" grpId="2" animBg="1"/>
      <p:bldP spid="5" grpId="0" animBg="1"/>
      <p:bldP spid="5" grpId="1" animBg="1"/>
      <p:bldP spid="5" grpId="2"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6EEAAD-E93C-40AC-4A76-259BBF3C89F4}"/>
              </a:ext>
            </a:extLst>
          </p:cNvPr>
          <p:cNvPicPr>
            <a:picLocks noChangeAspect="1"/>
          </p:cNvPicPr>
          <p:nvPr/>
        </p:nvPicPr>
        <p:blipFill rotWithShape="1">
          <a:blip r:embed="rId2">
            <a:extLst>
              <a:ext uri="{28A0092B-C50C-407E-A947-70E740481C1C}">
                <a14:useLocalDpi xmlns:a14="http://schemas.microsoft.com/office/drawing/2010/main" val="0"/>
              </a:ext>
            </a:extLst>
          </a:blip>
          <a:srcRect l="34551"/>
          <a:stretch/>
        </p:blipFill>
        <p:spPr>
          <a:xfrm>
            <a:off x="12368189" y="697936"/>
            <a:ext cx="6212440" cy="5339232"/>
          </a:xfrm>
          <a:prstGeom prst="rect">
            <a:avLst/>
          </a:prstGeom>
        </p:spPr>
      </p:pic>
      <p:pic>
        <p:nvPicPr>
          <p:cNvPr id="9" name="Picture 8">
            <a:extLst>
              <a:ext uri="{FF2B5EF4-FFF2-40B4-BE49-F238E27FC236}">
                <a16:creationId xmlns:a16="http://schemas.microsoft.com/office/drawing/2014/main" id="{2B7387EF-964E-3F71-49A9-DCC227CC8023}"/>
              </a:ext>
            </a:extLst>
          </p:cNvPr>
          <p:cNvPicPr>
            <a:picLocks noChangeAspect="1"/>
          </p:cNvPicPr>
          <p:nvPr/>
        </p:nvPicPr>
        <p:blipFill rotWithShape="1">
          <a:blip r:embed="rId3">
            <a:extLst>
              <a:ext uri="{28A0092B-C50C-407E-A947-70E740481C1C}">
                <a14:useLocalDpi xmlns:a14="http://schemas.microsoft.com/office/drawing/2010/main" val="0"/>
              </a:ext>
            </a:extLst>
          </a:blip>
          <a:srcRect r="36996"/>
          <a:stretch/>
        </p:blipFill>
        <p:spPr>
          <a:xfrm>
            <a:off x="-6169218" y="697936"/>
            <a:ext cx="5979560" cy="5339232"/>
          </a:xfrm>
          <a:prstGeom prst="rect">
            <a:avLst/>
          </a:prstGeom>
        </p:spPr>
      </p:pic>
      <p:pic>
        <p:nvPicPr>
          <p:cNvPr id="11" name="Picture 10">
            <a:extLst>
              <a:ext uri="{FF2B5EF4-FFF2-40B4-BE49-F238E27FC236}">
                <a16:creationId xmlns:a16="http://schemas.microsoft.com/office/drawing/2014/main" id="{CD032A7C-6D9C-636E-4984-346A77CAB5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0201" y="5551202"/>
            <a:ext cx="76592" cy="9491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3" name="Picture 12">
            <a:extLst>
              <a:ext uri="{FF2B5EF4-FFF2-40B4-BE49-F238E27FC236}">
                <a16:creationId xmlns:a16="http://schemas.microsoft.com/office/drawing/2014/main" id="{7F4BD46A-D90A-5F49-6D5C-AA864F4075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52343" y="5612870"/>
            <a:ext cx="75979" cy="9491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3" name="Picture 2">
            <a:extLst>
              <a:ext uri="{FF2B5EF4-FFF2-40B4-BE49-F238E27FC236}">
                <a16:creationId xmlns:a16="http://schemas.microsoft.com/office/drawing/2014/main" id="{47C149AA-EB6A-4E9D-A096-956F0F2CBF7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68" y="0"/>
            <a:ext cx="12184264" cy="6858000"/>
          </a:xfrm>
          <a:prstGeom prst="rect">
            <a:avLst/>
          </a:prstGeom>
        </p:spPr>
      </p:pic>
    </p:spTree>
    <p:extLst>
      <p:ext uri="{BB962C8B-B14F-4D97-AF65-F5344CB8AC3E}">
        <p14:creationId xmlns:p14="http://schemas.microsoft.com/office/powerpoint/2010/main" val="562393118"/>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696948A-FEE1-2999-C104-325A489CEA7E}"/>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rcRect l="10001" r="9999"/>
          <a:stretch/>
        </p:blipFill>
        <p:spPr>
          <a:xfrm>
            <a:off x="0" y="0"/>
            <a:ext cx="12192000" cy="6858000"/>
          </a:xfrm>
          <a:prstGeom prst="rect">
            <a:avLst/>
          </a:prstGeom>
        </p:spPr>
      </p:pic>
      <p:pic>
        <p:nvPicPr>
          <p:cNvPr id="5" name="Picture 4">
            <a:extLst>
              <a:ext uri="{FF2B5EF4-FFF2-40B4-BE49-F238E27FC236}">
                <a16:creationId xmlns:a16="http://schemas.microsoft.com/office/drawing/2014/main" id="{3E6EEAAD-E93C-40AC-4A76-259BBF3C89F4}"/>
              </a:ext>
            </a:extLst>
          </p:cNvPr>
          <p:cNvPicPr>
            <a:picLocks noChangeAspect="1"/>
          </p:cNvPicPr>
          <p:nvPr/>
        </p:nvPicPr>
        <p:blipFill rotWithShape="1">
          <a:blip r:embed="rId4">
            <a:extLst>
              <a:ext uri="{28A0092B-C50C-407E-A947-70E740481C1C}">
                <a14:useLocalDpi xmlns:a14="http://schemas.microsoft.com/office/drawing/2010/main" val="0"/>
              </a:ext>
            </a:extLst>
          </a:blip>
          <a:srcRect l="34551"/>
          <a:stretch/>
        </p:blipFill>
        <p:spPr>
          <a:xfrm>
            <a:off x="5979560" y="587364"/>
            <a:ext cx="6212440" cy="5339232"/>
          </a:xfrm>
          <a:prstGeom prst="rect">
            <a:avLst/>
          </a:prstGeom>
        </p:spPr>
      </p:pic>
      <p:pic>
        <p:nvPicPr>
          <p:cNvPr id="9" name="Picture 8">
            <a:extLst>
              <a:ext uri="{FF2B5EF4-FFF2-40B4-BE49-F238E27FC236}">
                <a16:creationId xmlns:a16="http://schemas.microsoft.com/office/drawing/2014/main" id="{2B7387EF-964E-3F71-49A9-DCC227CC8023}"/>
              </a:ext>
            </a:extLst>
          </p:cNvPr>
          <p:cNvPicPr>
            <a:picLocks noChangeAspect="1"/>
          </p:cNvPicPr>
          <p:nvPr/>
        </p:nvPicPr>
        <p:blipFill rotWithShape="1">
          <a:blip r:embed="rId5">
            <a:extLst>
              <a:ext uri="{28A0092B-C50C-407E-A947-70E740481C1C}">
                <a14:useLocalDpi xmlns:a14="http://schemas.microsoft.com/office/drawing/2010/main" val="0"/>
              </a:ext>
            </a:extLst>
          </a:blip>
          <a:srcRect r="36996"/>
          <a:stretch/>
        </p:blipFill>
        <p:spPr>
          <a:xfrm>
            <a:off x="0" y="587364"/>
            <a:ext cx="5979560" cy="5339232"/>
          </a:xfrm>
          <a:prstGeom prst="rect">
            <a:avLst/>
          </a:prstGeom>
        </p:spPr>
      </p:pic>
      <p:pic>
        <p:nvPicPr>
          <p:cNvPr id="11" name="Picture 10">
            <a:extLst>
              <a:ext uri="{FF2B5EF4-FFF2-40B4-BE49-F238E27FC236}">
                <a16:creationId xmlns:a16="http://schemas.microsoft.com/office/drawing/2014/main" id="{CD032A7C-6D9C-636E-4984-346A77CAB5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75564" y="4235335"/>
            <a:ext cx="2116436" cy="262266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3" name="Picture 12">
            <a:extLst>
              <a:ext uri="{FF2B5EF4-FFF2-40B4-BE49-F238E27FC236}">
                <a16:creationId xmlns:a16="http://schemas.microsoft.com/office/drawing/2014/main" id="{7F4BD46A-D90A-5F49-6D5C-AA864F40757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65716" y="4342335"/>
            <a:ext cx="2013844" cy="251566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4" name="Fill">
            <a:extLst>
              <a:ext uri="{FF2B5EF4-FFF2-40B4-BE49-F238E27FC236}">
                <a16:creationId xmlns:a16="http://schemas.microsoft.com/office/drawing/2014/main" id="{EF1E15C6-4526-2860-463F-F57EC8FC7624}"/>
              </a:ext>
            </a:extLst>
          </p:cNvPr>
          <p:cNvSpPr txBox="1"/>
          <p:nvPr/>
        </p:nvSpPr>
        <p:spPr>
          <a:xfrm>
            <a:off x="6096000" y="4836840"/>
            <a:ext cx="2813591" cy="1200329"/>
          </a:xfrm>
          <a:prstGeom prst="rect">
            <a:avLst/>
          </a:prstGeom>
          <a:noFill/>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7200" dirty="0">
                <a:effectLst>
                  <a:outerShdw blurRad="254000" dir="12060000" sx="104000" sy="104000" algn="ctr" rotWithShape="0">
                    <a:srgbClr val="20A49C"/>
                  </a:outerShdw>
                </a:effectLst>
              </a:rPr>
              <a:t>Adam</a:t>
            </a:r>
            <a:endParaRPr lang="lt-LT" sz="7200" dirty="0">
              <a:effectLst>
                <a:outerShdw blurRad="254000" dir="12060000" sx="104000" sy="104000" algn="ctr" rotWithShape="0">
                  <a:srgbClr val="20A49C"/>
                </a:outerShdw>
              </a:effectLst>
            </a:endParaRPr>
          </a:p>
        </p:txBody>
      </p:sp>
      <p:sp>
        <p:nvSpPr>
          <p:cNvPr id="15" name="Fill">
            <a:extLst>
              <a:ext uri="{FF2B5EF4-FFF2-40B4-BE49-F238E27FC236}">
                <a16:creationId xmlns:a16="http://schemas.microsoft.com/office/drawing/2014/main" id="{D21D693B-FC25-E319-BBF2-E89895573F60}"/>
              </a:ext>
            </a:extLst>
          </p:cNvPr>
          <p:cNvSpPr txBox="1"/>
          <p:nvPr/>
        </p:nvSpPr>
        <p:spPr>
          <a:xfrm>
            <a:off x="226365" y="4836839"/>
            <a:ext cx="2465740" cy="1200329"/>
          </a:xfrm>
          <a:prstGeom prst="rect">
            <a:avLst/>
          </a:prstGeom>
          <a:noFill/>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7200" dirty="0">
                <a:effectLst>
                  <a:outerShdw blurRad="254000" dir="12060000" sx="102000" sy="102000" algn="ctr" rotWithShape="0">
                    <a:schemeClr val="accent4">
                      <a:lumMod val="75000"/>
                    </a:schemeClr>
                  </a:outerShdw>
                </a:effectLst>
              </a:rPr>
              <a:t>Eden</a:t>
            </a:r>
            <a:endParaRPr lang="lt-LT" sz="7200" dirty="0">
              <a:effectLst>
                <a:outerShdw blurRad="254000" dir="12060000" sx="102000" sy="102000" algn="ctr" rotWithShape="0">
                  <a:schemeClr val="accent4">
                    <a:lumMod val="75000"/>
                  </a:schemeClr>
                </a:outerShdw>
              </a:effectLst>
            </a:endParaRPr>
          </a:p>
        </p:txBody>
      </p:sp>
      <p:sp>
        <p:nvSpPr>
          <p:cNvPr id="16" name="Fill">
            <a:extLst>
              <a:ext uri="{FF2B5EF4-FFF2-40B4-BE49-F238E27FC236}">
                <a16:creationId xmlns:a16="http://schemas.microsoft.com/office/drawing/2014/main" id="{CF26F921-6A69-1ECF-5D51-849EAD08FE34}"/>
              </a:ext>
            </a:extLst>
          </p:cNvPr>
          <p:cNvSpPr txBox="1"/>
          <p:nvPr/>
        </p:nvSpPr>
        <p:spPr>
          <a:xfrm>
            <a:off x="5879071" y="5926595"/>
            <a:ext cx="4296983" cy="769441"/>
          </a:xfrm>
          <a:prstGeom prst="rect">
            <a:avLst/>
          </a:prstGeom>
          <a:noFill/>
        </p:spPr>
        <p:txBody>
          <a:bodyPr wrap="squar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400" dirty="0">
                <a:effectLst>
                  <a:outerShdw blurRad="254000" dir="12060000" sx="104000" sy="104000" algn="ctr" rotWithShape="0">
                    <a:srgbClr val="20A49C"/>
                  </a:outerShdw>
                </a:effectLst>
              </a:rPr>
              <a:t>Jim Sturgess</a:t>
            </a:r>
            <a:endParaRPr lang="lt-LT" sz="4400" dirty="0">
              <a:effectLst>
                <a:outerShdw blurRad="254000" dir="12060000" sx="104000" sy="104000" algn="ctr" rotWithShape="0">
                  <a:srgbClr val="20A49C"/>
                </a:outerShdw>
              </a:effectLst>
            </a:endParaRPr>
          </a:p>
        </p:txBody>
      </p:sp>
      <p:sp>
        <p:nvSpPr>
          <p:cNvPr id="17" name="Fill">
            <a:extLst>
              <a:ext uri="{FF2B5EF4-FFF2-40B4-BE49-F238E27FC236}">
                <a16:creationId xmlns:a16="http://schemas.microsoft.com/office/drawing/2014/main" id="{B6F83378-49F3-8505-6A48-B2403097EAB2}"/>
              </a:ext>
            </a:extLst>
          </p:cNvPr>
          <p:cNvSpPr txBox="1"/>
          <p:nvPr/>
        </p:nvSpPr>
        <p:spPr>
          <a:xfrm>
            <a:off x="226365" y="5926596"/>
            <a:ext cx="3538149" cy="769441"/>
          </a:xfrm>
          <a:prstGeom prst="rect">
            <a:avLst/>
          </a:prstGeom>
          <a:noFill/>
        </p:spPr>
        <p:txBody>
          <a:bodyPr wrap="none" rtlCol="0">
            <a:spAutoFit/>
          </a:bodyPr>
          <a:lstStyle>
            <a:defPPr>
              <a:defRPr lang="lt-LT"/>
            </a:defPPr>
            <a:lvl1pPr algn="ctr">
              <a:defRPr sz="20000">
                <a:ln w="19050">
                  <a:solidFill>
                    <a:schemeClr val="bg1"/>
                  </a:solidFill>
                </a:ln>
                <a:solidFill>
                  <a:schemeClr val="bg1"/>
                </a:solidFill>
                <a:effectLst>
                  <a:outerShdw blurRad="254000" dir="12060000" algn="ctr" rotWithShape="0">
                    <a:schemeClr val="bg1"/>
                  </a:outerShdw>
                </a:effectLst>
                <a:latin typeface="Raleway ExtraBold" pitchFamily="2" charset="0"/>
              </a:defRPr>
            </a:lvl1pPr>
          </a:lstStyle>
          <a:p>
            <a:r>
              <a:rPr lang="en-US" sz="4400" dirty="0">
                <a:effectLst>
                  <a:outerShdw blurRad="254000" dir="12060000" sx="102000" sy="102000" algn="ctr" rotWithShape="0">
                    <a:schemeClr val="accent4">
                      <a:lumMod val="75000"/>
                    </a:schemeClr>
                  </a:outerShdw>
                </a:effectLst>
              </a:rPr>
              <a:t>Kirsten Dust</a:t>
            </a:r>
            <a:endParaRPr lang="lt-LT" sz="4400" dirty="0">
              <a:effectLst>
                <a:outerShdw blurRad="254000" dir="12060000" sx="102000" sy="102000" algn="ctr" rotWithShape="0">
                  <a:schemeClr val="accent4">
                    <a:lumMod val="75000"/>
                  </a:schemeClr>
                </a:outerShdw>
              </a:effectLst>
            </a:endParaRPr>
          </a:p>
        </p:txBody>
      </p:sp>
    </p:spTree>
    <p:extLst>
      <p:ext uri="{BB962C8B-B14F-4D97-AF65-F5344CB8AC3E}">
        <p14:creationId xmlns:p14="http://schemas.microsoft.com/office/powerpoint/2010/main" val="281848138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50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childTnLst>
                          </p:cTn>
                        </p:par>
                        <p:par>
                          <p:cTn id="12" fill="hold">
                            <p:stCondLst>
                              <p:cond delay="1500"/>
                            </p:stCondLst>
                            <p:childTnLst>
                              <p:par>
                                <p:cTn id="13" presetID="22" presetClass="entr" presetSubtype="8"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TotalTime>
  <Words>376</Words>
  <Application>Microsoft Office PowerPoint</Application>
  <PresentationFormat>Widescreen</PresentationFormat>
  <Paragraphs>115</Paragraphs>
  <Slides>19</Slides>
  <Notes>3</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Algerian</vt:lpstr>
      <vt:lpstr>Arial</vt:lpstr>
      <vt:lpstr>Calibri</vt:lpstr>
      <vt:lpstr>Calibri Light</vt:lpstr>
      <vt:lpstr>Consolas</vt:lpstr>
      <vt:lpstr>Raleway ExtraBold</vt:lpstr>
      <vt:lpstr>Times New Roman</vt:lpstr>
      <vt:lpstr>Office Theme</vt:lpstr>
      <vt:lpstr>PowerPoint Presentation</vt:lpstr>
      <vt:lpstr>PowerPoint Presentation</vt:lpstr>
      <vt:lpstr>PowerPoint Presentation</vt:lpstr>
      <vt:lpstr>PowerPoint Presentation</vt:lpstr>
      <vt:lpstr>PowerPoint Presentation</vt:lpstr>
      <vt:lpstr>Low VS High Self-Esteem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Hammad Mustafa</dc:creator>
  <cp:lastModifiedBy>Hammad Mustafa</cp:lastModifiedBy>
  <cp:revision>31</cp:revision>
  <dcterms:created xsi:type="dcterms:W3CDTF">2023-11-11T08:02:04Z</dcterms:created>
  <dcterms:modified xsi:type="dcterms:W3CDTF">2023-11-11T09:14:08Z</dcterms:modified>
</cp:coreProperties>
</file>

<file path=docProps/thumbnail.jpeg>
</file>